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0.xml" ContentType="application/vnd.openxmlformats-officedocument.presentationml.tags+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0.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8.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9.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0.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1.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2.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3.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4.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5.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26.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27.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28.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4.xml" ContentType="application/vnd.openxmlformats-officedocument.presentationml.tags+xml"/>
  <Override PartName="/ppt/tags/tag65.xml" ContentType="application/vnd.openxmlformats-officedocument.presentationml.tags+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66.xml" ContentType="application/vnd.openxmlformats-officedocument.presentationml.tags+xml"/>
  <Override PartName="/ppt/tags/tag67.xml" ContentType="application/vnd.openxmlformats-officedocument.presentationml.tags+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68.xml" ContentType="application/vnd.openxmlformats-officedocument.presentationml.tags+xml"/>
  <Override PartName="/ppt/tags/tag69.xml" ContentType="application/vnd.openxmlformats-officedocument.presentationml.tags+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70.xml" ContentType="application/vnd.openxmlformats-officedocument.presentationml.tags+xml"/>
  <Override PartName="/ppt/tags/tag71.xml" ContentType="application/vnd.openxmlformats-officedocument.presentationml.tags+xml"/>
  <Override PartName="/ppt/notesSlides/notesSlide3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72.xml" ContentType="application/vnd.openxmlformats-officedocument.presentationml.tags+xml"/>
  <Override PartName="/ppt/tags/tag73.xml" ContentType="application/vnd.openxmlformats-officedocument.presentationml.tags+xml"/>
  <Override PartName="/ppt/notesSlides/notesSlide34.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35.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3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37.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38.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39.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40.xml" ContentType="application/vnd.openxmlformats-officedocument.presentationml.notesSlide+xml"/>
  <Override PartName="/ppt/tags/tag8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3"/>
  </p:notesMasterIdLst>
  <p:handoutMasterIdLst>
    <p:handoutMasterId r:id="rId44"/>
  </p:handoutMasterIdLst>
  <p:sldIdLst>
    <p:sldId id="273" r:id="rId3"/>
    <p:sldId id="258" r:id="rId4"/>
    <p:sldId id="276" r:id="rId5"/>
    <p:sldId id="317" r:id="rId6"/>
    <p:sldId id="275" r:id="rId7"/>
    <p:sldId id="277" r:id="rId8"/>
    <p:sldId id="316"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12" r:id="rId39"/>
    <p:sldId id="313" r:id="rId40"/>
    <p:sldId id="314" r:id="rId41"/>
    <p:sldId id="31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adette Power" initials="BP" lastIdx="16" clrIdx="1">
    <p:extLst>
      <p:ext uri="{19B8F6BF-5375-455C-9EA6-DF929625EA0E}">
        <p15:presenceInfo xmlns:p15="http://schemas.microsoft.com/office/powerpoint/2012/main" userId="S::B.Power@ucc.ie::079e05b7-609a-4b37-9c72-b3ff8bec3b5e" providerId="AD"/>
      </p:ext>
    </p:extLst>
  </p:cmAuthor>
  <p:cmAuthor id="2" name="McIndoe Calder, Tara" initials="MCT" lastIdx="20" clrIdx="2">
    <p:extLst>
      <p:ext uri="{19B8F6BF-5375-455C-9EA6-DF929625EA0E}">
        <p15:presenceInfo xmlns:p15="http://schemas.microsoft.com/office/powerpoint/2012/main" userId="S-1-5-21-1998871454-676034023-922709458-146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33CCCC"/>
    <a:srgbClr val="6666FF"/>
    <a:srgbClr val="800080"/>
    <a:srgbClr val="D60093"/>
    <a:srgbClr val="FF66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12" d="100"/>
          <a:sy n="112" d="100"/>
        </p:scale>
        <p:origin x="60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C0C027-39D9-44E2-BC51-31FE8AAE3E8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4AA744B2-7464-4D39-BF8C-EAA2A7BF8F3A}">
      <dgm:prSet phldrT="[Text]"/>
      <dgm:spPr>
        <a:solidFill>
          <a:srgbClr val="0083A0"/>
        </a:solidFill>
      </dgm:spPr>
      <dgm:t>
        <a:bodyPr/>
        <a:lstStyle/>
        <a:p>
          <a:r>
            <a:rPr lang="en-US" dirty="0"/>
            <a:t>November</a:t>
          </a:r>
        </a:p>
      </dgm:t>
    </dgm:pt>
    <dgm:pt modelId="{5941C3F6-9600-42E5-9EA9-81EE26228780}" type="parTrans" cxnId="{62A79E41-4B28-4FCF-BE4A-F2B6EC462911}">
      <dgm:prSet/>
      <dgm:spPr/>
      <dgm:t>
        <a:bodyPr/>
        <a:lstStyle/>
        <a:p>
          <a:endParaRPr lang="en-US"/>
        </a:p>
      </dgm:t>
    </dgm:pt>
    <dgm:pt modelId="{B5720D6B-A67C-4964-9BF7-DC5596960856}" type="sibTrans" cxnId="{62A79E41-4B28-4FCF-BE4A-F2B6EC462911}">
      <dgm:prSet/>
      <dgm:spPr/>
      <dgm:t>
        <a:bodyPr/>
        <a:lstStyle/>
        <a:p>
          <a:endParaRPr lang="en-US"/>
        </a:p>
      </dgm:t>
    </dgm:pt>
    <dgm:pt modelId="{0904E591-9E1A-4A05-B3D9-2D2A69037746}">
      <dgm:prSet phldrT="[Text]"/>
      <dgm:spPr>
        <a:solidFill>
          <a:srgbClr val="5EC5C2"/>
        </a:solidFill>
      </dgm:spPr>
      <dgm:t>
        <a:bodyPr/>
        <a:lstStyle/>
        <a:p>
          <a:r>
            <a:rPr lang="en-US" dirty="0"/>
            <a:t>December </a:t>
          </a:r>
        </a:p>
      </dgm:t>
    </dgm:pt>
    <dgm:pt modelId="{957ADA0C-F593-48EC-A81A-FD3622C4F8D1}" type="parTrans" cxnId="{668322F6-0749-44A7-8C5A-82F3731BCE1C}">
      <dgm:prSet/>
      <dgm:spPr/>
      <dgm:t>
        <a:bodyPr/>
        <a:lstStyle/>
        <a:p>
          <a:endParaRPr lang="en-US"/>
        </a:p>
      </dgm:t>
    </dgm:pt>
    <dgm:pt modelId="{D21CEE27-CC85-4500-9D2A-13DE9ACB6243}" type="sibTrans" cxnId="{668322F6-0749-44A7-8C5A-82F3731BCE1C}">
      <dgm:prSet/>
      <dgm:spPr/>
      <dgm:t>
        <a:bodyPr/>
        <a:lstStyle/>
        <a:p>
          <a:endParaRPr lang="en-US"/>
        </a:p>
      </dgm:t>
    </dgm:pt>
    <dgm:pt modelId="{0B9DDD92-4BDB-4DE7-A4F6-FE42AB0C5460}">
      <dgm:prSet phldrT="[Text]"/>
      <dgm:spPr>
        <a:solidFill>
          <a:srgbClr val="09506C"/>
        </a:solidFill>
      </dgm:spPr>
      <dgm:t>
        <a:bodyPr/>
        <a:lstStyle/>
        <a:p>
          <a:r>
            <a:rPr lang="en-US" dirty="0"/>
            <a:t>January</a:t>
          </a:r>
        </a:p>
      </dgm:t>
    </dgm:pt>
    <dgm:pt modelId="{1A28B28A-5426-463E-BF49-5FB3BFAF197D}" type="parTrans" cxnId="{86CF3662-6207-4F24-91C4-0641B0A39E83}">
      <dgm:prSet/>
      <dgm:spPr/>
      <dgm:t>
        <a:bodyPr/>
        <a:lstStyle/>
        <a:p>
          <a:endParaRPr lang="en-US"/>
        </a:p>
      </dgm:t>
    </dgm:pt>
    <dgm:pt modelId="{2DC04D47-6C85-438A-8434-F0FD2F800904}" type="sibTrans" cxnId="{86CF3662-6207-4F24-91C4-0641B0A39E83}">
      <dgm:prSet/>
      <dgm:spPr/>
      <dgm:t>
        <a:bodyPr/>
        <a:lstStyle/>
        <a:p>
          <a:endParaRPr lang="en-US"/>
        </a:p>
      </dgm:t>
    </dgm:pt>
    <dgm:pt modelId="{F51AA04F-B812-4EB7-AC4D-984431323D7C}">
      <dgm:prSet phldrT="[Text]"/>
      <dgm:spPr>
        <a:solidFill>
          <a:srgbClr val="7C477E"/>
        </a:solidFill>
      </dgm:spPr>
      <dgm:t>
        <a:bodyPr/>
        <a:lstStyle/>
        <a:p>
          <a:r>
            <a:rPr lang="en-US" dirty="0"/>
            <a:t>February</a:t>
          </a:r>
        </a:p>
      </dgm:t>
    </dgm:pt>
    <dgm:pt modelId="{89B47587-C260-4CCA-8CA3-36BE056D1889}" type="parTrans" cxnId="{BDF3AB13-7551-4B4F-A05D-984619E58E27}">
      <dgm:prSet/>
      <dgm:spPr/>
      <dgm:t>
        <a:bodyPr/>
        <a:lstStyle/>
        <a:p>
          <a:endParaRPr lang="en-US"/>
        </a:p>
      </dgm:t>
    </dgm:pt>
    <dgm:pt modelId="{5924E329-6088-466D-8F9A-C733B531F03F}" type="sibTrans" cxnId="{BDF3AB13-7551-4B4F-A05D-984619E58E27}">
      <dgm:prSet/>
      <dgm:spPr/>
      <dgm:t>
        <a:bodyPr/>
        <a:lstStyle/>
        <a:p>
          <a:endParaRPr lang="en-US"/>
        </a:p>
      </dgm:t>
    </dgm:pt>
    <dgm:pt modelId="{EA4621E7-AF09-42A8-8737-FAC3417E50AD}">
      <dgm:prSet phldrT="[Text]"/>
      <dgm:spPr>
        <a:solidFill>
          <a:srgbClr val="007DC3"/>
        </a:solidFill>
      </dgm:spPr>
      <dgm:t>
        <a:bodyPr/>
        <a:lstStyle/>
        <a:p>
          <a:r>
            <a:rPr lang="en-US" dirty="0"/>
            <a:t>May</a:t>
          </a:r>
        </a:p>
      </dgm:t>
    </dgm:pt>
    <dgm:pt modelId="{510AD6B7-863C-46A3-B4C5-3A029C118DE6}" type="parTrans" cxnId="{A1A9DEB5-B7E2-43F8-985D-A5801FAF6248}">
      <dgm:prSet/>
      <dgm:spPr/>
      <dgm:t>
        <a:bodyPr/>
        <a:lstStyle/>
        <a:p>
          <a:endParaRPr lang="en-US"/>
        </a:p>
      </dgm:t>
    </dgm:pt>
    <dgm:pt modelId="{E1A72B17-8D35-4B88-94F2-7AC3F6589AE6}" type="sibTrans" cxnId="{A1A9DEB5-B7E2-43F8-985D-A5801FAF6248}">
      <dgm:prSet/>
      <dgm:spPr/>
      <dgm:t>
        <a:bodyPr/>
        <a:lstStyle/>
        <a:p>
          <a:endParaRPr lang="en-US"/>
        </a:p>
      </dgm:t>
    </dgm:pt>
    <dgm:pt modelId="{50BDDEC8-9D6F-4E4A-8AD7-C16EDF85A414}">
      <dgm:prSet phldrT="[Text]"/>
      <dgm:spPr>
        <a:solidFill>
          <a:srgbClr val="0083A0"/>
        </a:solidFill>
      </dgm:spPr>
      <dgm:t>
        <a:bodyPr/>
        <a:lstStyle/>
        <a:p>
          <a:r>
            <a:rPr lang="en-US" dirty="0"/>
            <a:t>June</a:t>
          </a:r>
        </a:p>
      </dgm:t>
    </dgm:pt>
    <dgm:pt modelId="{4E518DB6-AB1C-48F3-A19A-3F3F2BAC0F0A}" type="parTrans" cxnId="{BA5AA221-F03E-4FDE-A652-861CF60ACD53}">
      <dgm:prSet/>
      <dgm:spPr/>
      <dgm:t>
        <a:bodyPr/>
        <a:lstStyle/>
        <a:p>
          <a:endParaRPr lang="en-US"/>
        </a:p>
      </dgm:t>
    </dgm:pt>
    <dgm:pt modelId="{64AB4B28-A338-4D51-8AFB-5647F5D787DC}" type="sibTrans" cxnId="{BA5AA221-F03E-4FDE-A652-861CF60ACD53}">
      <dgm:prSet/>
      <dgm:spPr/>
      <dgm:t>
        <a:bodyPr/>
        <a:lstStyle/>
        <a:p>
          <a:endParaRPr lang="en-US"/>
        </a:p>
      </dgm:t>
    </dgm:pt>
    <dgm:pt modelId="{F5CF9834-B7CC-4238-B57C-FB68695C4F44}">
      <dgm:prSet phldrT="[Text]"/>
      <dgm:spPr>
        <a:solidFill>
          <a:srgbClr val="5EC5C2"/>
        </a:solidFill>
      </dgm:spPr>
      <dgm:t>
        <a:bodyPr/>
        <a:lstStyle/>
        <a:p>
          <a:r>
            <a:rPr lang="en-US" dirty="0"/>
            <a:t>October</a:t>
          </a:r>
        </a:p>
      </dgm:t>
    </dgm:pt>
    <dgm:pt modelId="{30A2E677-9B1E-444D-9F8E-CD3B24C9D6C5}" type="parTrans" cxnId="{9DAEB543-DE90-4CC6-B7B4-AF19715757ED}">
      <dgm:prSet/>
      <dgm:spPr/>
      <dgm:t>
        <a:bodyPr/>
        <a:lstStyle/>
        <a:p>
          <a:endParaRPr lang="en-US"/>
        </a:p>
      </dgm:t>
    </dgm:pt>
    <dgm:pt modelId="{8EA96A48-3581-440C-AC39-CB2C23106B10}" type="sibTrans" cxnId="{9DAEB543-DE90-4CC6-B7B4-AF19715757ED}">
      <dgm:prSet/>
      <dgm:spPr/>
      <dgm:t>
        <a:bodyPr/>
        <a:lstStyle/>
        <a:p>
          <a:endParaRPr lang="en-US"/>
        </a:p>
      </dgm:t>
    </dgm:pt>
    <dgm:pt modelId="{6DD42099-2ECC-4A65-A9BE-F4C427A3E737}" type="pres">
      <dgm:prSet presAssocID="{95C0C027-39D9-44E2-BC51-31FE8AAE3E82}" presName="Name0" presStyleCnt="0">
        <dgm:presLayoutVars>
          <dgm:dir/>
          <dgm:animLvl val="lvl"/>
          <dgm:resizeHandles val="exact"/>
        </dgm:presLayoutVars>
      </dgm:prSet>
      <dgm:spPr/>
    </dgm:pt>
    <dgm:pt modelId="{5CEF12D0-567E-4846-BAF8-13BE2ED773B3}" type="pres">
      <dgm:prSet presAssocID="{4AA744B2-7464-4D39-BF8C-EAA2A7BF8F3A}" presName="parTxOnly" presStyleLbl="node1" presStyleIdx="0" presStyleCnt="7" custLinFactNeighborX="202" custLinFactNeighborY="1581">
        <dgm:presLayoutVars>
          <dgm:chMax val="0"/>
          <dgm:chPref val="0"/>
          <dgm:bulletEnabled val="1"/>
        </dgm:presLayoutVars>
      </dgm:prSet>
      <dgm:spPr/>
    </dgm:pt>
    <dgm:pt modelId="{B30D53DF-2B3D-4AFA-818E-0ADA6F6C42AA}" type="pres">
      <dgm:prSet presAssocID="{B5720D6B-A67C-4964-9BF7-DC5596960856}" presName="parTxOnlySpace" presStyleCnt="0"/>
      <dgm:spPr/>
    </dgm:pt>
    <dgm:pt modelId="{19B666C5-FEAF-4FE0-8BF0-CA4BAD44CE2A}" type="pres">
      <dgm:prSet presAssocID="{0904E591-9E1A-4A05-B3D9-2D2A69037746}" presName="parTxOnly" presStyleLbl="node1" presStyleIdx="1" presStyleCnt="7">
        <dgm:presLayoutVars>
          <dgm:chMax val="0"/>
          <dgm:chPref val="0"/>
          <dgm:bulletEnabled val="1"/>
        </dgm:presLayoutVars>
      </dgm:prSet>
      <dgm:spPr/>
    </dgm:pt>
    <dgm:pt modelId="{8CAF9B8D-0278-4BF0-BA21-9353C6ACC367}" type="pres">
      <dgm:prSet presAssocID="{D21CEE27-CC85-4500-9D2A-13DE9ACB6243}" presName="parTxOnlySpace" presStyleCnt="0"/>
      <dgm:spPr/>
    </dgm:pt>
    <dgm:pt modelId="{ADA1FDA0-F319-47AF-B5EF-436255BBAC23}" type="pres">
      <dgm:prSet presAssocID="{0B9DDD92-4BDB-4DE7-A4F6-FE42AB0C5460}" presName="parTxOnly" presStyleLbl="node1" presStyleIdx="2" presStyleCnt="7">
        <dgm:presLayoutVars>
          <dgm:chMax val="0"/>
          <dgm:chPref val="0"/>
          <dgm:bulletEnabled val="1"/>
        </dgm:presLayoutVars>
      </dgm:prSet>
      <dgm:spPr/>
    </dgm:pt>
    <dgm:pt modelId="{C7620599-5BB5-46FE-8D28-09D680B97B98}" type="pres">
      <dgm:prSet presAssocID="{2DC04D47-6C85-438A-8434-F0FD2F800904}" presName="parTxOnlySpace" presStyleCnt="0"/>
      <dgm:spPr/>
    </dgm:pt>
    <dgm:pt modelId="{6339CBA1-05C3-4E7D-8E63-947578EA3CCB}" type="pres">
      <dgm:prSet presAssocID="{F51AA04F-B812-4EB7-AC4D-984431323D7C}" presName="parTxOnly" presStyleLbl="node1" presStyleIdx="3" presStyleCnt="7">
        <dgm:presLayoutVars>
          <dgm:chMax val="0"/>
          <dgm:chPref val="0"/>
          <dgm:bulletEnabled val="1"/>
        </dgm:presLayoutVars>
      </dgm:prSet>
      <dgm:spPr/>
    </dgm:pt>
    <dgm:pt modelId="{66176F2F-3DC0-46E4-84F9-B3EC9706DD3E}" type="pres">
      <dgm:prSet presAssocID="{5924E329-6088-466D-8F9A-C733B531F03F}" presName="parTxOnlySpace" presStyleCnt="0"/>
      <dgm:spPr/>
    </dgm:pt>
    <dgm:pt modelId="{C8AF46DF-FEF6-4A6C-B56F-B80A7B7F104E}" type="pres">
      <dgm:prSet presAssocID="{EA4621E7-AF09-42A8-8737-FAC3417E50AD}" presName="parTxOnly" presStyleLbl="node1" presStyleIdx="4" presStyleCnt="7" custLinFactNeighborX="-12649" custLinFactNeighborY="-4835">
        <dgm:presLayoutVars>
          <dgm:chMax val="0"/>
          <dgm:chPref val="0"/>
          <dgm:bulletEnabled val="1"/>
        </dgm:presLayoutVars>
      </dgm:prSet>
      <dgm:spPr/>
    </dgm:pt>
    <dgm:pt modelId="{3F0AA90E-20A7-4137-B253-7F5F2CF09F75}" type="pres">
      <dgm:prSet presAssocID="{E1A72B17-8D35-4B88-94F2-7AC3F6589AE6}" presName="parTxOnlySpace" presStyleCnt="0"/>
      <dgm:spPr/>
    </dgm:pt>
    <dgm:pt modelId="{C5655240-F4F0-4BAF-A384-6C22D426AFCD}" type="pres">
      <dgm:prSet presAssocID="{50BDDEC8-9D6F-4E4A-8AD7-C16EDF85A414}" presName="parTxOnly" presStyleLbl="node1" presStyleIdx="5" presStyleCnt="7">
        <dgm:presLayoutVars>
          <dgm:chMax val="0"/>
          <dgm:chPref val="0"/>
          <dgm:bulletEnabled val="1"/>
        </dgm:presLayoutVars>
      </dgm:prSet>
      <dgm:spPr/>
    </dgm:pt>
    <dgm:pt modelId="{D6E77251-30AB-4E31-B223-2C625573C9E7}" type="pres">
      <dgm:prSet presAssocID="{64AB4B28-A338-4D51-8AFB-5647F5D787DC}" presName="parTxOnlySpace" presStyleCnt="0"/>
      <dgm:spPr/>
    </dgm:pt>
    <dgm:pt modelId="{60C10F0E-24FA-4149-A051-237BA2EAE601}" type="pres">
      <dgm:prSet presAssocID="{F5CF9834-B7CC-4238-B57C-FB68695C4F44}" presName="parTxOnly" presStyleLbl="node1" presStyleIdx="6" presStyleCnt="7">
        <dgm:presLayoutVars>
          <dgm:chMax val="0"/>
          <dgm:chPref val="0"/>
          <dgm:bulletEnabled val="1"/>
        </dgm:presLayoutVars>
      </dgm:prSet>
      <dgm:spPr/>
    </dgm:pt>
  </dgm:ptLst>
  <dgm:cxnLst>
    <dgm:cxn modelId="{BDF3AB13-7551-4B4F-A05D-984619E58E27}" srcId="{95C0C027-39D9-44E2-BC51-31FE8AAE3E82}" destId="{F51AA04F-B812-4EB7-AC4D-984431323D7C}" srcOrd="3" destOrd="0" parTransId="{89B47587-C260-4CCA-8CA3-36BE056D1889}" sibTransId="{5924E329-6088-466D-8F9A-C733B531F03F}"/>
    <dgm:cxn modelId="{BA5AA221-F03E-4FDE-A652-861CF60ACD53}" srcId="{95C0C027-39D9-44E2-BC51-31FE8AAE3E82}" destId="{50BDDEC8-9D6F-4E4A-8AD7-C16EDF85A414}" srcOrd="5" destOrd="0" parTransId="{4E518DB6-AB1C-48F3-A19A-3F3F2BAC0F0A}" sibTransId="{64AB4B28-A338-4D51-8AFB-5647F5D787DC}"/>
    <dgm:cxn modelId="{F1A2B827-6F6E-4931-9354-CF867A6EBA30}" type="presOf" srcId="{F51AA04F-B812-4EB7-AC4D-984431323D7C}" destId="{6339CBA1-05C3-4E7D-8E63-947578EA3CCB}" srcOrd="0" destOrd="0" presId="urn:microsoft.com/office/officeart/2005/8/layout/chevron1"/>
    <dgm:cxn modelId="{BD8C4A30-A16D-48A2-A815-3FC7C6299DC3}" type="presOf" srcId="{0B9DDD92-4BDB-4DE7-A4F6-FE42AB0C5460}" destId="{ADA1FDA0-F319-47AF-B5EF-436255BBAC23}" srcOrd="0" destOrd="0" presId="urn:microsoft.com/office/officeart/2005/8/layout/chevron1"/>
    <dgm:cxn modelId="{62A79E41-4B28-4FCF-BE4A-F2B6EC462911}" srcId="{95C0C027-39D9-44E2-BC51-31FE8AAE3E82}" destId="{4AA744B2-7464-4D39-BF8C-EAA2A7BF8F3A}" srcOrd="0" destOrd="0" parTransId="{5941C3F6-9600-42E5-9EA9-81EE26228780}" sibTransId="{B5720D6B-A67C-4964-9BF7-DC5596960856}"/>
    <dgm:cxn modelId="{9DAEB543-DE90-4CC6-B7B4-AF19715757ED}" srcId="{95C0C027-39D9-44E2-BC51-31FE8AAE3E82}" destId="{F5CF9834-B7CC-4238-B57C-FB68695C4F44}" srcOrd="6" destOrd="0" parTransId="{30A2E677-9B1E-444D-9F8E-CD3B24C9D6C5}" sibTransId="{8EA96A48-3581-440C-AC39-CB2C23106B10}"/>
    <dgm:cxn modelId="{BBD7724A-54B8-4E2E-B559-27B27DB5D3FC}" type="presOf" srcId="{0904E591-9E1A-4A05-B3D9-2D2A69037746}" destId="{19B666C5-FEAF-4FE0-8BF0-CA4BAD44CE2A}" srcOrd="0" destOrd="0" presId="urn:microsoft.com/office/officeart/2005/8/layout/chevron1"/>
    <dgm:cxn modelId="{86CF3662-6207-4F24-91C4-0641B0A39E83}" srcId="{95C0C027-39D9-44E2-BC51-31FE8AAE3E82}" destId="{0B9DDD92-4BDB-4DE7-A4F6-FE42AB0C5460}" srcOrd="2" destOrd="0" parTransId="{1A28B28A-5426-463E-BF49-5FB3BFAF197D}" sibTransId="{2DC04D47-6C85-438A-8434-F0FD2F800904}"/>
    <dgm:cxn modelId="{2C998967-9D1C-4037-B20D-4C0847E74588}" type="presOf" srcId="{50BDDEC8-9D6F-4E4A-8AD7-C16EDF85A414}" destId="{C5655240-F4F0-4BAF-A384-6C22D426AFCD}" srcOrd="0" destOrd="0" presId="urn:microsoft.com/office/officeart/2005/8/layout/chevron1"/>
    <dgm:cxn modelId="{62F1B685-732F-4D5C-9BDD-C3CEE58EEA04}" type="presOf" srcId="{95C0C027-39D9-44E2-BC51-31FE8AAE3E82}" destId="{6DD42099-2ECC-4A65-A9BE-F4C427A3E737}" srcOrd="0" destOrd="0" presId="urn:microsoft.com/office/officeart/2005/8/layout/chevron1"/>
    <dgm:cxn modelId="{A1A9DEB5-B7E2-43F8-985D-A5801FAF6248}" srcId="{95C0C027-39D9-44E2-BC51-31FE8AAE3E82}" destId="{EA4621E7-AF09-42A8-8737-FAC3417E50AD}" srcOrd="4" destOrd="0" parTransId="{510AD6B7-863C-46A3-B4C5-3A029C118DE6}" sibTransId="{E1A72B17-8D35-4B88-94F2-7AC3F6589AE6}"/>
    <dgm:cxn modelId="{5369CBD4-E411-4C26-9859-437A2D8C91B6}" type="presOf" srcId="{EA4621E7-AF09-42A8-8737-FAC3417E50AD}" destId="{C8AF46DF-FEF6-4A6C-B56F-B80A7B7F104E}" srcOrd="0" destOrd="0" presId="urn:microsoft.com/office/officeart/2005/8/layout/chevron1"/>
    <dgm:cxn modelId="{B12960E0-BF76-413E-BC08-08013AC7E0FD}" type="presOf" srcId="{4AA744B2-7464-4D39-BF8C-EAA2A7BF8F3A}" destId="{5CEF12D0-567E-4846-BAF8-13BE2ED773B3}" srcOrd="0" destOrd="0" presId="urn:microsoft.com/office/officeart/2005/8/layout/chevron1"/>
    <dgm:cxn modelId="{0CB036EC-D264-415A-9B2C-B6F0475BED05}" type="presOf" srcId="{F5CF9834-B7CC-4238-B57C-FB68695C4F44}" destId="{60C10F0E-24FA-4149-A051-237BA2EAE601}" srcOrd="0" destOrd="0" presId="urn:microsoft.com/office/officeart/2005/8/layout/chevron1"/>
    <dgm:cxn modelId="{668322F6-0749-44A7-8C5A-82F3731BCE1C}" srcId="{95C0C027-39D9-44E2-BC51-31FE8AAE3E82}" destId="{0904E591-9E1A-4A05-B3D9-2D2A69037746}" srcOrd="1" destOrd="0" parTransId="{957ADA0C-F593-48EC-A81A-FD3622C4F8D1}" sibTransId="{D21CEE27-CC85-4500-9D2A-13DE9ACB6243}"/>
    <dgm:cxn modelId="{468CC151-484E-43FA-A8FC-424F58D3171A}" type="presParOf" srcId="{6DD42099-2ECC-4A65-A9BE-F4C427A3E737}" destId="{5CEF12D0-567E-4846-BAF8-13BE2ED773B3}" srcOrd="0" destOrd="0" presId="urn:microsoft.com/office/officeart/2005/8/layout/chevron1"/>
    <dgm:cxn modelId="{DC4043D8-2D3A-4A1A-B8BD-0AF60E4F35C4}" type="presParOf" srcId="{6DD42099-2ECC-4A65-A9BE-F4C427A3E737}" destId="{B30D53DF-2B3D-4AFA-818E-0ADA6F6C42AA}" srcOrd="1" destOrd="0" presId="urn:microsoft.com/office/officeart/2005/8/layout/chevron1"/>
    <dgm:cxn modelId="{6B3AB645-37ED-40E0-99AE-B4F56185A538}" type="presParOf" srcId="{6DD42099-2ECC-4A65-A9BE-F4C427A3E737}" destId="{19B666C5-FEAF-4FE0-8BF0-CA4BAD44CE2A}" srcOrd="2" destOrd="0" presId="urn:microsoft.com/office/officeart/2005/8/layout/chevron1"/>
    <dgm:cxn modelId="{EEAA888D-12C9-489A-99C5-F6D6E583E719}" type="presParOf" srcId="{6DD42099-2ECC-4A65-A9BE-F4C427A3E737}" destId="{8CAF9B8D-0278-4BF0-BA21-9353C6ACC367}" srcOrd="3" destOrd="0" presId="urn:microsoft.com/office/officeart/2005/8/layout/chevron1"/>
    <dgm:cxn modelId="{07A9BC29-AABF-4287-9BED-81BF31F25C6D}" type="presParOf" srcId="{6DD42099-2ECC-4A65-A9BE-F4C427A3E737}" destId="{ADA1FDA0-F319-47AF-B5EF-436255BBAC23}" srcOrd="4" destOrd="0" presId="urn:microsoft.com/office/officeart/2005/8/layout/chevron1"/>
    <dgm:cxn modelId="{6B71CB10-8096-4491-83D6-802FFF377757}" type="presParOf" srcId="{6DD42099-2ECC-4A65-A9BE-F4C427A3E737}" destId="{C7620599-5BB5-46FE-8D28-09D680B97B98}" srcOrd="5" destOrd="0" presId="urn:microsoft.com/office/officeart/2005/8/layout/chevron1"/>
    <dgm:cxn modelId="{E18CFDAE-4AFE-43BD-99EB-27189A1C31B3}" type="presParOf" srcId="{6DD42099-2ECC-4A65-A9BE-F4C427A3E737}" destId="{6339CBA1-05C3-4E7D-8E63-947578EA3CCB}" srcOrd="6" destOrd="0" presId="urn:microsoft.com/office/officeart/2005/8/layout/chevron1"/>
    <dgm:cxn modelId="{898A17D0-8C4D-4D7D-A156-EA9FF6C273F1}" type="presParOf" srcId="{6DD42099-2ECC-4A65-A9BE-F4C427A3E737}" destId="{66176F2F-3DC0-46E4-84F9-B3EC9706DD3E}" srcOrd="7" destOrd="0" presId="urn:microsoft.com/office/officeart/2005/8/layout/chevron1"/>
    <dgm:cxn modelId="{84164FE6-4F4B-483E-A6BE-E94093056959}" type="presParOf" srcId="{6DD42099-2ECC-4A65-A9BE-F4C427A3E737}" destId="{C8AF46DF-FEF6-4A6C-B56F-B80A7B7F104E}" srcOrd="8" destOrd="0" presId="urn:microsoft.com/office/officeart/2005/8/layout/chevron1"/>
    <dgm:cxn modelId="{A73C7C52-9237-4CF7-A972-17638BE4FB71}" type="presParOf" srcId="{6DD42099-2ECC-4A65-A9BE-F4C427A3E737}" destId="{3F0AA90E-20A7-4137-B253-7F5F2CF09F75}" srcOrd="9" destOrd="0" presId="urn:microsoft.com/office/officeart/2005/8/layout/chevron1"/>
    <dgm:cxn modelId="{FCA5CB82-7B34-4075-B5DA-A96106D49873}" type="presParOf" srcId="{6DD42099-2ECC-4A65-A9BE-F4C427A3E737}" destId="{C5655240-F4F0-4BAF-A384-6C22D426AFCD}" srcOrd="10" destOrd="0" presId="urn:microsoft.com/office/officeart/2005/8/layout/chevron1"/>
    <dgm:cxn modelId="{466D8DE4-D219-4842-AB7D-2045099C1F25}" type="presParOf" srcId="{6DD42099-2ECC-4A65-A9BE-F4C427A3E737}" destId="{D6E77251-30AB-4E31-B223-2C625573C9E7}" srcOrd="11" destOrd="0" presId="urn:microsoft.com/office/officeart/2005/8/layout/chevron1"/>
    <dgm:cxn modelId="{B8C675CB-FD22-4CDD-93DC-45553499FD2E}" type="presParOf" srcId="{6DD42099-2ECC-4A65-A9BE-F4C427A3E737}" destId="{60C10F0E-24FA-4149-A051-237BA2EAE601}" srcOrd="1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5ADDA4-8573-43B3-BCD0-DC4C4057D0ED}" type="doc">
      <dgm:prSet loTypeId="urn:microsoft.com/office/officeart/2005/8/layout/process1" loCatId="process" qsTypeId="urn:microsoft.com/office/officeart/2005/8/quickstyle/simple2" qsCatId="simple" csTypeId="urn:microsoft.com/office/officeart/2005/8/colors/colorful1" csCatId="colorful" phldr="1"/>
      <dgm:spPr/>
      <dgm:t>
        <a:bodyPr/>
        <a:lstStyle/>
        <a:p>
          <a:endParaRPr lang="en-US"/>
        </a:p>
      </dgm:t>
    </dgm:pt>
    <dgm:pt modelId="{524ABF1A-5659-4D20-A114-4CD2A1E92A22}">
      <dgm:prSet phldrT="[Text]"/>
      <dgm:spPr>
        <a:solidFill>
          <a:schemeClr val="accent1">
            <a:lumMod val="75000"/>
          </a:schemeClr>
        </a:solidFill>
      </dgm:spPr>
      <dgm:t>
        <a:bodyPr/>
        <a:lstStyle/>
        <a:p>
          <a:r>
            <a:rPr lang="en-US" dirty="0"/>
            <a:t>Introduction</a:t>
          </a:r>
        </a:p>
      </dgm:t>
    </dgm:pt>
    <dgm:pt modelId="{AA9C5DA0-3361-40AA-B902-E3A563AD1AFF}" type="parTrans" cxnId="{6E0EEB88-6294-4038-8B3D-04E17C2E42E6}">
      <dgm:prSet/>
      <dgm:spPr/>
      <dgm:t>
        <a:bodyPr/>
        <a:lstStyle/>
        <a:p>
          <a:endParaRPr lang="en-US"/>
        </a:p>
      </dgm:t>
    </dgm:pt>
    <dgm:pt modelId="{D1A26A7A-3E22-402E-BABF-65341916AD33}" type="sibTrans" cxnId="{6E0EEB88-6294-4038-8B3D-04E17C2E42E6}">
      <dgm:prSet/>
      <dgm:spPr/>
      <dgm:t>
        <a:bodyPr/>
        <a:lstStyle/>
        <a:p>
          <a:endParaRPr lang="en-US"/>
        </a:p>
      </dgm:t>
    </dgm:pt>
    <dgm:pt modelId="{9507D6EE-DBF9-46FE-9E95-396841AD5E54}" type="pres">
      <dgm:prSet presAssocID="{165ADDA4-8573-43B3-BCD0-DC4C4057D0ED}" presName="Name0" presStyleCnt="0">
        <dgm:presLayoutVars>
          <dgm:dir/>
          <dgm:resizeHandles val="exact"/>
        </dgm:presLayoutVars>
      </dgm:prSet>
      <dgm:spPr/>
    </dgm:pt>
    <dgm:pt modelId="{41BBB14D-8908-4C81-8800-211828762083}" type="pres">
      <dgm:prSet presAssocID="{524ABF1A-5659-4D20-A114-4CD2A1E92A22}" presName="node" presStyleLbl="node1" presStyleIdx="0" presStyleCnt="1" custLinFactNeighborX="-2849" custLinFactNeighborY="5787">
        <dgm:presLayoutVars>
          <dgm:bulletEnabled val="1"/>
        </dgm:presLayoutVars>
      </dgm:prSet>
      <dgm:spPr/>
    </dgm:pt>
  </dgm:ptLst>
  <dgm:cxnLst>
    <dgm:cxn modelId="{6D11DF1A-246F-4FBF-B70D-A96A5E10CBBC}" type="presOf" srcId="{524ABF1A-5659-4D20-A114-4CD2A1E92A22}" destId="{41BBB14D-8908-4C81-8800-211828762083}" srcOrd="0" destOrd="0" presId="urn:microsoft.com/office/officeart/2005/8/layout/process1"/>
    <dgm:cxn modelId="{DB393D6D-542C-4B23-A4A3-3A1103FD63B7}" type="presOf" srcId="{165ADDA4-8573-43B3-BCD0-DC4C4057D0ED}" destId="{9507D6EE-DBF9-46FE-9E95-396841AD5E54}" srcOrd="0" destOrd="0" presId="urn:microsoft.com/office/officeart/2005/8/layout/process1"/>
    <dgm:cxn modelId="{6E0EEB88-6294-4038-8B3D-04E17C2E42E6}" srcId="{165ADDA4-8573-43B3-BCD0-DC4C4057D0ED}" destId="{524ABF1A-5659-4D20-A114-4CD2A1E92A22}" srcOrd="0" destOrd="0" parTransId="{AA9C5DA0-3361-40AA-B902-E3A563AD1AFF}" sibTransId="{D1A26A7A-3E22-402E-BABF-65341916AD33}"/>
    <dgm:cxn modelId="{E6EA72C7-DD83-45C5-9288-8CF0997FCB17}" type="presParOf" srcId="{9507D6EE-DBF9-46FE-9E95-396841AD5E54}" destId="{41BBB14D-8908-4C81-8800-211828762083}" srcOrd="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5ADDA4-8573-43B3-BCD0-DC4C4057D0ED}" type="doc">
      <dgm:prSet loTypeId="urn:microsoft.com/office/officeart/2005/8/layout/process1" loCatId="process" qsTypeId="urn:microsoft.com/office/officeart/2005/8/quickstyle/simple2" qsCatId="simple" csTypeId="urn:microsoft.com/office/officeart/2005/8/colors/colorful1" csCatId="colorful" phldr="1"/>
      <dgm:spPr/>
      <dgm:t>
        <a:bodyPr/>
        <a:lstStyle/>
        <a:p>
          <a:endParaRPr lang="en-US"/>
        </a:p>
      </dgm:t>
    </dgm:pt>
    <dgm:pt modelId="{9507D6EE-DBF9-46FE-9E95-396841AD5E54}" type="pres">
      <dgm:prSet presAssocID="{165ADDA4-8573-43B3-BCD0-DC4C4057D0ED}" presName="Name0" presStyleCnt="0">
        <dgm:presLayoutVars>
          <dgm:dir/>
          <dgm:resizeHandles val="exact"/>
        </dgm:presLayoutVars>
      </dgm:prSet>
      <dgm:spPr/>
    </dgm:pt>
  </dgm:ptLst>
  <dgm:cxnLst>
    <dgm:cxn modelId="{DB393D6D-542C-4B23-A4A3-3A1103FD63B7}" type="presOf" srcId="{165ADDA4-8573-43B3-BCD0-DC4C4057D0ED}" destId="{9507D6EE-DBF9-46FE-9E95-396841AD5E54}" srcOrd="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5ADDA4-8573-43B3-BCD0-DC4C4057D0ED}" type="doc">
      <dgm:prSet loTypeId="urn:microsoft.com/office/officeart/2005/8/layout/process1" loCatId="process" qsTypeId="urn:microsoft.com/office/officeart/2005/8/quickstyle/simple2" qsCatId="simple" csTypeId="urn:microsoft.com/office/officeart/2005/8/colors/colorful2" csCatId="colorful" phldr="1"/>
      <dgm:spPr/>
      <dgm:t>
        <a:bodyPr/>
        <a:lstStyle/>
        <a:p>
          <a:endParaRPr lang="en-US"/>
        </a:p>
      </dgm:t>
    </dgm:pt>
    <dgm:pt modelId="{524ABF1A-5659-4D20-A114-4CD2A1E92A22}">
      <dgm:prSet phldrT="[Text]"/>
      <dgm:spPr>
        <a:solidFill>
          <a:schemeClr val="accent1">
            <a:lumMod val="75000"/>
          </a:schemeClr>
        </a:solidFill>
      </dgm:spPr>
      <dgm:t>
        <a:bodyPr/>
        <a:lstStyle/>
        <a:p>
          <a:r>
            <a:rPr lang="en-US" dirty="0"/>
            <a:t>Introduction</a:t>
          </a:r>
        </a:p>
      </dgm:t>
    </dgm:pt>
    <dgm:pt modelId="{AA9C5DA0-3361-40AA-B902-E3A563AD1AFF}" type="parTrans" cxnId="{6E0EEB88-6294-4038-8B3D-04E17C2E42E6}">
      <dgm:prSet/>
      <dgm:spPr/>
      <dgm:t>
        <a:bodyPr/>
        <a:lstStyle/>
        <a:p>
          <a:endParaRPr lang="en-US"/>
        </a:p>
      </dgm:t>
    </dgm:pt>
    <dgm:pt modelId="{D1A26A7A-3E22-402E-BABF-65341916AD33}" type="sibTrans" cxnId="{6E0EEB88-6294-4038-8B3D-04E17C2E42E6}">
      <dgm:prSet/>
      <dgm:spPr>
        <a:solidFill>
          <a:schemeClr val="accent1">
            <a:lumMod val="75000"/>
          </a:schemeClr>
        </a:solidFill>
      </dgm:spPr>
      <dgm:t>
        <a:bodyPr/>
        <a:lstStyle/>
        <a:p>
          <a:endParaRPr lang="en-US"/>
        </a:p>
      </dgm:t>
    </dgm:pt>
    <dgm:pt modelId="{DE57C085-7208-498A-862B-51310B106C38}">
      <dgm:prSet phldrT="[Text]"/>
      <dgm:spPr>
        <a:solidFill>
          <a:srgbClr val="7030A0"/>
        </a:solidFill>
      </dgm:spPr>
      <dgm:t>
        <a:bodyPr/>
        <a:lstStyle/>
        <a:p>
          <a:r>
            <a:rPr lang="en-US" dirty="0"/>
            <a:t>Expectations </a:t>
          </a:r>
        </a:p>
      </dgm:t>
    </dgm:pt>
    <dgm:pt modelId="{B8885DB4-5F12-4D2A-85B1-0AF6CFF6702D}" type="parTrans" cxnId="{BAE0D793-278E-44DF-82EA-C6BAA8F830A5}">
      <dgm:prSet/>
      <dgm:spPr/>
      <dgm:t>
        <a:bodyPr/>
        <a:lstStyle/>
        <a:p>
          <a:endParaRPr lang="en-US"/>
        </a:p>
      </dgm:t>
    </dgm:pt>
    <dgm:pt modelId="{F750BE49-328F-4A28-A9FE-7A64702CB826}" type="sibTrans" cxnId="{BAE0D793-278E-44DF-82EA-C6BAA8F830A5}">
      <dgm:prSet/>
      <dgm:spPr/>
      <dgm:t>
        <a:bodyPr/>
        <a:lstStyle/>
        <a:p>
          <a:endParaRPr lang="en-US"/>
        </a:p>
      </dgm:t>
    </dgm:pt>
    <dgm:pt modelId="{9507D6EE-DBF9-46FE-9E95-396841AD5E54}" type="pres">
      <dgm:prSet presAssocID="{165ADDA4-8573-43B3-BCD0-DC4C4057D0ED}" presName="Name0" presStyleCnt="0">
        <dgm:presLayoutVars>
          <dgm:dir/>
          <dgm:resizeHandles val="exact"/>
        </dgm:presLayoutVars>
      </dgm:prSet>
      <dgm:spPr/>
    </dgm:pt>
    <dgm:pt modelId="{41BBB14D-8908-4C81-8800-211828762083}" type="pres">
      <dgm:prSet presAssocID="{524ABF1A-5659-4D20-A114-4CD2A1E92A22}" presName="node" presStyleLbl="node1" presStyleIdx="0" presStyleCnt="2">
        <dgm:presLayoutVars>
          <dgm:bulletEnabled val="1"/>
        </dgm:presLayoutVars>
      </dgm:prSet>
      <dgm:spPr/>
    </dgm:pt>
    <dgm:pt modelId="{5CCCF619-CC09-46B3-B1DE-F3CFC6EFF084}" type="pres">
      <dgm:prSet presAssocID="{D1A26A7A-3E22-402E-BABF-65341916AD33}" presName="sibTrans" presStyleLbl="sibTrans2D1" presStyleIdx="0" presStyleCnt="1"/>
      <dgm:spPr/>
    </dgm:pt>
    <dgm:pt modelId="{161A1C35-BBAB-4FBF-A6B3-4A29865599DD}" type="pres">
      <dgm:prSet presAssocID="{D1A26A7A-3E22-402E-BABF-65341916AD33}" presName="connectorText" presStyleLbl="sibTrans2D1" presStyleIdx="0" presStyleCnt="1"/>
      <dgm:spPr/>
    </dgm:pt>
    <dgm:pt modelId="{BF152915-27B4-4132-9141-2CC0069E7FDC}" type="pres">
      <dgm:prSet presAssocID="{DE57C085-7208-498A-862B-51310B106C38}" presName="node" presStyleLbl="node1" presStyleIdx="1" presStyleCnt="2">
        <dgm:presLayoutVars>
          <dgm:bulletEnabled val="1"/>
        </dgm:presLayoutVars>
      </dgm:prSet>
      <dgm:spPr/>
    </dgm:pt>
  </dgm:ptLst>
  <dgm:cxnLst>
    <dgm:cxn modelId="{35246504-5834-4F34-9086-E6E29F5D1B85}" type="presOf" srcId="{DE57C085-7208-498A-862B-51310B106C38}" destId="{BF152915-27B4-4132-9141-2CC0069E7FDC}" srcOrd="0" destOrd="0" presId="urn:microsoft.com/office/officeart/2005/8/layout/process1"/>
    <dgm:cxn modelId="{D82B370B-7B59-412E-9A2C-3C82CE61E162}" type="presOf" srcId="{D1A26A7A-3E22-402E-BABF-65341916AD33}" destId="{161A1C35-BBAB-4FBF-A6B3-4A29865599DD}" srcOrd="1" destOrd="0" presId="urn:microsoft.com/office/officeart/2005/8/layout/process1"/>
    <dgm:cxn modelId="{6D11DF1A-246F-4FBF-B70D-A96A5E10CBBC}" type="presOf" srcId="{524ABF1A-5659-4D20-A114-4CD2A1E92A22}" destId="{41BBB14D-8908-4C81-8800-211828762083}" srcOrd="0" destOrd="0" presId="urn:microsoft.com/office/officeart/2005/8/layout/process1"/>
    <dgm:cxn modelId="{DB393D6D-542C-4B23-A4A3-3A1103FD63B7}" type="presOf" srcId="{165ADDA4-8573-43B3-BCD0-DC4C4057D0ED}" destId="{9507D6EE-DBF9-46FE-9E95-396841AD5E54}" srcOrd="0" destOrd="0" presId="urn:microsoft.com/office/officeart/2005/8/layout/process1"/>
    <dgm:cxn modelId="{6E0EEB88-6294-4038-8B3D-04E17C2E42E6}" srcId="{165ADDA4-8573-43B3-BCD0-DC4C4057D0ED}" destId="{524ABF1A-5659-4D20-A114-4CD2A1E92A22}" srcOrd="0" destOrd="0" parTransId="{AA9C5DA0-3361-40AA-B902-E3A563AD1AFF}" sibTransId="{D1A26A7A-3E22-402E-BABF-65341916AD33}"/>
    <dgm:cxn modelId="{BAE0D793-278E-44DF-82EA-C6BAA8F830A5}" srcId="{165ADDA4-8573-43B3-BCD0-DC4C4057D0ED}" destId="{DE57C085-7208-498A-862B-51310B106C38}" srcOrd="1" destOrd="0" parTransId="{B8885DB4-5F12-4D2A-85B1-0AF6CFF6702D}" sibTransId="{F750BE49-328F-4A28-A9FE-7A64702CB826}"/>
    <dgm:cxn modelId="{2CA065F1-BCA9-4549-97C3-FC204535BD79}" type="presOf" srcId="{D1A26A7A-3E22-402E-BABF-65341916AD33}" destId="{5CCCF619-CC09-46B3-B1DE-F3CFC6EFF084}" srcOrd="0" destOrd="0" presId="urn:microsoft.com/office/officeart/2005/8/layout/process1"/>
    <dgm:cxn modelId="{E6EA72C7-DD83-45C5-9288-8CF0997FCB17}" type="presParOf" srcId="{9507D6EE-DBF9-46FE-9E95-396841AD5E54}" destId="{41BBB14D-8908-4C81-8800-211828762083}" srcOrd="0" destOrd="0" presId="urn:microsoft.com/office/officeart/2005/8/layout/process1"/>
    <dgm:cxn modelId="{C36C4D0B-F678-477A-9CAB-03C80B3EDD6F}" type="presParOf" srcId="{9507D6EE-DBF9-46FE-9E95-396841AD5E54}" destId="{5CCCF619-CC09-46B3-B1DE-F3CFC6EFF084}" srcOrd="1" destOrd="0" presId="urn:microsoft.com/office/officeart/2005/8/layout/process1"/>
    <dgm:cxn modelId="{F6E188AE-90BC-4838-9E1B-2FBA69542B25}" type="presParOf" srcId="{5CCCF619-CC09-46B3-B1DE-F3CFC6EFF084}" destId="{161A1C35-BBAB-4FBF-A6B3-4A29865599DD}" srcOrd="0" destOrd="0" presId="urn:microsoft.com/office/officeart/2005/8/layout/process1"/>
    <dgm:cxn modelId="{9C9B2885-54D4-41C9-92A2-10156380D541}" type="presParOf" srcId="{9507D6EE-DBF9-46FE-9E95-396841AD5E54}" destId="{BF152915-27B4-4132-9141-2CC0069E7FDC}" srcOrd="2"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5ADDA4-8573-43B3-BCD0-DC4C4057D0ED}" type="doc">
      <dgm:prSet loTypeId="urn:microsoft.com/office/officeart/2005/8/layout/process1" loCatId="process" qsTypeId="urn:microsoft.com/office/officeart/2005/8/quickstyle/simple2" qsCatId="simple" csTypeId="urn:microsoft.com/office/officeart/2005/8/colors/colorful1" csCatId="colorful" phldr="1"/>
      <dgm:spPr/>
      <dgm:t>
        <a:bodyPr/>
        <a:lstStyle/>
        <a:p>
          <a:endParaRPr lang="en-US"/>
        </a:p>
      </dgm:t>
    </dgm:pt>
    <dgm:pt modelId="{9507D6EE-DBF9-46FE-9E95-396841AD5E54}" type="pres">
      <dgm:prSet presAssocID="{165ADDA4-8573-43B3-BCD0-DC4C4057D0ED}" presName="Name0" presStyleCnt="0">
        <dgm:presLayoutVars>
          <dgm:dir/>
          <dgm:resizeHandles val="exact"/>
        </dgm:presLayoutVars>
      </dgm:prSet>
      <dgm:spPr/>
    </dgm:pt>
  </dgm:ptLst>
  <dgm:cxnLst>
    <dgm:cxn modelId="{DB393D6D-542C-4B23-A4A3-3A1103FD63B7}" type="presOf" srcId="{165ADDA4-8573-43B3-BCD0-DC4C4057D0ED}" destId="{9507D6EE-DBF9-46FE-9E95-396841AD5E54}" srcOrd="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5ADDA4-8573-43B3-BCD0-DC4C4057D0ED}" type="doc">
      <dgm:prSet loTypeId="urn:microsoft.com/office/officeart/2005/8/layout/process1" loCatId="process" qsTypeId="urn:microsoft.com/office/officeart/2005/8/quickstyle/simple2" qsCatId="simple" csTypeId="urn:microsoft.com/office/officeart/2005/8/colors/colorful2" csCatId="colorful" phldr="1"/>
      <dgm:spPr/>
      <dgm:t>
        <a:bodyPr/>
        <a:lstStyle/>
        <a:p>
          <a:endParaRPr lang="en-US"/>
        </a:p>
      </dgm:t>
    </dgm:pt>
    <dgm:pt modelId="{524ABF1A-5659-4D20-A114-4CD2A1E92A22}">
      <dgm:prSet phldrT="[Text]"/>
      <dgm:spPr>
        <a:solidFill>
          <a:schemeClr val="accent1">
            <a:lumMod val="75000"/>
          </a:schemeClr>
        </a:solidFill>
      </dgm:spPr>
      <dgm:t>
        <a:bodyPr/>
        <a:lstStyle/>
        <a:p>
          <a:r>
            <a:rPr lang="en-US" dirty="0"/>
            <a:t>Introduction</a:t>
          </a:r>
        </a:p>
      </dgm:t>
    </dgm:pt>
    <dgm:pt modelId="{AA9C5DA0-3361-40AA-B902-E3A563AD1AFF}" type="parTrans" cxnId="{6E0EEB88-6294-4038-8B3D-04E17C2E42E6}">
      <dgm:prSet/>
      <dgm:spPr/>
      <dgm:t>
        <a:bodyPr/>
        <a:lstStyle/>
        <a:p>
          <a:endParaRPr lang="en-US"/>
        </a:p>
      </dgm:t>
    </dgm:pt>
    <dgm:pt modelId="{D1A26A7A-3E22-402E-BABF-65341916AD33}" type="sibTrans" cxnId="{6E0EEB88-6294-4038-8B3D-04E17C2E42E6}">
      <dgm:prSet/>
      <dgm:spPr>
        <a:solidFill>
          <a:schemeClr val="accent1">
            <a:lumMod val="75000"/>
          </a:schemeClr>
        </a:solidFill>
      </dgm:spPr>
      <dgm:t>
        <a:bodyPr/>
        <a:lstStyle/>
        <a:p>
          <a:endParaRPr lang="en-US"/>
        </a:p>
      </dgm:t>
    </dgm:pt>
    <dgm:pt modelId="{DE57C085-7208-498A-862B-51310B106C38}">
      <dgm:prSet phldrT="[Text]"/>
      <dgm:spPr>
        <a:solidFill>
          <a:srgbClr val="7030A0"/>
        </a:solidFill>
      </dgm:spPr>
      <dgm:t>
        <a:bodyPr/>
        <a:lstStyle/>
        <a:p>
          <a:r>
            <a:rPr lang="en-US" dirty="0"/>
            <a:t>Expectations </a:t>
          </a:r>
        </a:p>
      </dgm:t>
    </dgm:pt>
    <dgm:pt modelId="{B8885DB4-5F12-4D2A-85B1-0AF6CFF6702D}" type="parTrans" cxnId="{BAE0D793-278E-44DF-82EA-C6BAA8F830A5}">
      <dgm:prSet/>
      <dgm:spPr/>
      <dgm:t>
        <a:bodyPr/>
        <a:lstStyle/>
        <a:p>
          <a:endParaRPr lang="en-US"/>
        </a:p>
      </dgm:t>
    </dgm:pt>
    <dgm:pt modelId="{F750BE49-328F-4A28-A9FE-7A64702CB826}" type="sibTrans" cxnId="{BAE0D793-278E-44DF-82EA-C6BAA8F830A5}">
      <dgm:prSet/>
      <dgm:spPr>
        <a:solidFill>
          <a:srgbClr val="7030A0"/>
        </a:solidFill>
      </dgm:spPr>
      <dgm:t>
        <a:bodyPr/>
        <a:lstStyle/>
        <a:p>
          <a:endParaRPr lang="en-US"/>
        </a:p>
      </dgm:t>
    </dgm:pt>
    <dgm:pt modelId="{C27ECFF1-5777-466F-AE34-48018D67FBEB}">
      <dgm:prSet phldrT="[Text]"/>
      <dgm:spPr/>
      <dgm:t>
        <a:bodyPr/>
        <a:lstStyle/>
        <a:p>
          <a:r>
            <a:rPr lang="en-US" dirty="0"/>
            <a:t>Define Success</a:t>
          </a:r>
        </a:p>
      </dgm:t>
    </dgm:pt>
    <dgm:pt modelId="{B0FE4DDD-BD9D-4D52-8BD8-8252F93D6D66}" type="parTrans" cxnId="{4F44E89E-AE15-4CEC-A2E7-7479B0521F09}">
      <dgm:prSet/>
      <dgm:spPr/>
      <dgm:t>
        <a:bodyPr/>
        <a:lstStyle/>
        <a:p>
          <a:endParaRPr lang="en-IE"/>
        </a:p>
      </dgm:t>
    </dgm:pt>
    <dgm:pt modelId="{2477AD2D-23C3-4EF2-A24E-4725FAFB59DA}" type="sibTrans" cxnId="{4F44E89E-AE15-4CEC-A2E7-7479B0521F09}">
      <dgm:prSet/>
      <dgm:spPr/>
      <dgm:t>
        <a:bodyPr/>
        <a:lstStyle/>
        <a:p>
          <a:endParaRPr lang="en-IE"/>
        </a:p>
      </dgm:t>
    </dgm:pt>
    <dgm:pt modelId="{9507D6EE-DBF9-46FE-9E95-396841AD5E54}" type="pres">
      <dgm:prSet presAssocID="{165ADDA4-8573-43B3-BCD0-DC4C4057D0ED}" presName="Name0" presStyleCnt="0">
        <dgm:presLayoutVars>
          <dgm:dir/>
          <dgm:resizeHandles val="exact"/>
        </dgm:presLayoutVars>
      </dgm:prSet>
      <dgm:spPr/>
    </dgm:pt>
    <dgm:pt modelId="{41BBB14D-8908-4C81-8800-211828762083}" type="pres">
      <dgm:prSet presAssocID="{524ABF1A-5659-4D20-A114-4CD2A1E92A22}" presName="node" presStyleLbl="node1" presStyleIdx="0" presStyleCnt="3">
        <dgm:presLayoutVars>
          <dgm:bulletEnabled val="1"/>
        </dgm:presLayoutVars>
      </dgm:prSet>
      <dgm:spPr/>
    </dgm:pt>
    <dgm:pt modelId="{5CCCF619-CC09-46B3-B1DE-F3CFC6EFF084}" type="pres">
      <dgm:prSet presAssocID="{D1A26A7A-3E22-402E-BABF-65341916AD33}" presName="sibTrans" presStyleLbl="sibTrans2D1" presStyleIdx="0" presStyleCnt="2"/>
      <dgm:spPr/>
    </dgm:pt>
    <dgm:pt modelId="{161A1C35-BBAB-4FBF-A6B3-4A29865599DD}" type="pres">
      <dgm:prSet presAssocID="{D1A26A7A-3E22-402E-BABF-65341916AD33}" presName="connectorText" presStyleLbl="sibTrans2D1" presStyleIdx="0" presStyleCnt="2"/>
      <dgm:spPr/>
    </dgm:pt>
    <dgm:pt modelId="{BF152915-27B4-4132-9141-2CC0069E7FDC}" type="pres">
      <dgm:prSet presAssocID="{DE57C085-7208-498A-862B-51310B106C38}" presName="node" presStyleLbl="node1" presStyleIdx="1" presStyleCnt="3">
        <dgm:presLayoutVars>
          <dgm:bulletEnabled val="1"/>
        </dgm:presLayoutVars>
      </dgm:prSet>
      <dgm:spPr/>
    </dgm:pt>
    <dgm:pt modelId="{ED722CD8-7B16-48BC-9D40-330720A6919B}" type="pres">
      <dgm:prSet presAssocID="{F750BE49-328F-4A28-A9FE-7A64702CB826}" presName="sibTrans" presStyleLbl="sibTrans2D1" presStyleIdx="1" presStyleCnt="2"/>
      <dgm:spPr/>
    </dgm:pt>
    <dgm:pt modelId="{D12A503E-D262-4C32-B9FB-10415C1865C3}" type="pres">
      <dgm:prSet presAssocID="{F750BE49-328F-4A28-A9FE-7A64702CB826}" presName="connectorText" presStyleLbl="sibTrans2D1" presStyleIdx="1" presStyleCnt="2"/>
      <dgm:spPr/>
    </dgm:pt>
    <dgm:pt modelId="{E2C1314F-9FA6-4656-A02F-41C29D46A652}" type="pres">
      <dgm:prSet presAssocID="{C27ECFF1-5777-466F-AE34-48018D67FBEB}" presName="node" presStyleLbl="node1" presStyleIdx="2" presStyleCnt="3">
        <dgm:presLayoutVars>
          <dgm:bulletEnabled val="1"/>
        </dgm:presLayoutVars>
      </dgm:prSet>
      <dgm:spPr/>
    </dgm:pt>
  </dgm:ptLst>
  <dgm:cxnLst>
    <dgm:cxn modelId="{35246504-5834-4F34-9086-E6E29F5D1B85}" type="presOf" srcId="{DE57C085-7208-498A-862B-51310B106C38}" destId="{BF152915-27B4-4132-9141-2CC0069E7FDC}" srcOrd="0" destOrd="0" presId="urn:microsoft.com/office/officeart/2005/8/layout/process1"/>
    <dgm:cxn modelId="{D82B370B-7B59-412E-9A2C-3C82CE61E162}" type="presOf" srcId="{D1A26A7A-3E22-402E-BABF-65341916AD33}" destId="{161A1C35-BBAB-4FBF-A6B3-4A29865599DD}" srcOrd="1" destOrd="0" presId="urn:microsoft.com/office/officeart/2005/8/layout/process1"/>
    <dgm:cxn modelId="{6D11DF1A-246F-4FBF-B70D-A96A5E10CBBC}" type="presOf" srcId="{524ABF1A-5659-4D20-A114-4CD2A1E92A22}" destId="{41BBB14D-8908-4C81-8800-211828762083}" srcOrd="0" destOrd="0" presId="urn:microsoft.com/office/officeart/2005/8/layout/process1"/>
    <dgm:cxn modelId="{B2F3FE61-ED38-4AB1-A7F5-B8DF51011E78}" type="presOf" srcId="{F750BE49-328F-4A28-A9FE-7A64702CB826}" destId="{D12A503E-D262-4C32-B9FB-10415C1865C3}" srcOrd="1" destOrd="0" presId="urn:microsoft.com/office/officeart/2005/8/layout/process1"/>
    <dgm:cxn modelId="{DB393D6D-542C-4B23-A4A3-3A1103FD63B7}" type="presOf" srcId="{165ADDA4-8573-43B3-BCD0-DC4C4057D0ED}" destId="{9507D6EE-DBF9-46FE-9E95-396841AD5E54}" srcOrd="0" destOrd="0" presId="urn:microsoft.com/office/officeart/2005/8/layout/process1"/>
    <dgm:cxn modelId="{6E0EEB88-6294-4038-8B3D-04E17C2E42E6}" srcId="{165ADDA4-8573-43B3-BCD0-DC4C4057D0ED}" destId="{524ABF1A-5659-4D20-A114-4CD2A1E92A22}" srcOrd="0" destOrd="0" parTransId="{AA9C5DA0-3361-40AA-B902-E3A563AD1AFF}" sibTransId="{D1A26A7A-3E22-402E-BABF-65341916AD33}"/>
    <dgm:cxn modelId="{BAE0D793-278E-44DF-82EA-C6BAA8F830A5}" srcId="{165ADDA4-8573-43B3-BCD0-DC4C4057D0ED}" destId="{DE57C085-7208-498A-862B-51310B106C38}" srcOrd="1" destOrd="0" parTransId="{B8885DB4-5F12-4D2A-85B1-0AF6CFF6702D}" sibTransId="{F750BE49-328F-4A28-A9FE-7A64702CB826}"/>
    <dgm:cxn modelId="{4F44E89E-AE15-4CEC-A2E7-7479B0521F09}" srcId="{165ADDA4-8573-43B3-BCD0-DC4C4057D0ED}" destId="{C27ECFF1-5777-466F-AE34-48018D67FBEB}" srcOrd="2" destOrd="0" parTransId="{B0FE4DDD-BD9D-4D52-8BD8-8252F93D6D66}" sibTransId="{2477AD2D-23C3-4EF2-A24E-4725FAFB59DA}"/>
    <dgm:cxn modelId="{D11EEE9F-CCE0-4BE8-8343-4E242A1AEB36}" type="presOf" srcId="{C27ECFF1-5777-466F-AE34-48018D67FBEB}" destId="{E2C1314F-9FA6-4656-A02F-41C29D46A652}" srcOrd="0" destOrd="0" presId="urn:microsoft.com/office/officeart/2005/8/layout/process1"/>
    <dgm:cxn modelId="{99B5F6BB-EFC6-4FE3-ACD4-13C0993C7455}" type="presOf" srcId="{F750BE49-328F-4A28-A9FE-7A64702CB826}" destId="{ED722CD8-7B16-48BC-9D40-330720A6919B}" srcOrd="0" destOrd="0" presId="urn:microsoft.com/office/officeart/2005/8/layout/process1"/>
    <dgm:cxn modelId="{2CA065F1-BCA9-4549-97C3-FC204535BD79}" type="presOf" srcId="{D1A26A7A-3E22-402E-BABF-65341916AD33}" destId="{5CCCF619-CC09-46B3-B1DE-F3CFC6EFF084}" srcOrd="0" destOrd="0" presId="urn:microsoft.com/office/officeart/2005/8/layout/process1"/>
    <dgm:cxn modelId="{E6EA72C7-DD83-45C5-9288-8CF0997FCB17}" type="presParOf" srcId="{9507D6EE-DBF9-46FE-9E95-396841AD5E54}" destId="{41BBB14D-8908-4C81-8800-211828762083}" srcOrd="0" destOrd="0" presId="urn:microsoft.com/office/officeart/2005/8/layout/process1"/>
    <dgm:cxn modelId="{C36C4D0B-F678-477A-9CAB-03C80B3EDD6F}" type="presParOf" srcId="{9507D6EE-DBF9-46FE-9E95-396841AD5E54}" destId="{5CCCF619-CC09-46B3-B1DE-F3CFC6EFF084}" srcOrd="1" destOrd="0" presId="urn:microsoft.com/office/officeart/2005/8/layout/process1"/>
    <dgm:cxn modelId="{F6E188AE-90BC-4838-9E1B-2FBA69542B25}" type="presParOf" srcId="{5CCCF619-CC09-46B3-B1DE-F3CFC6EFF084}" destId="{161A1C35-BBAB-4FBF-A6B3-4A29865599DD}" srcOrd="0" destOrd="0" presId="urn:microsoft.com/office/officeart/2005/8/layout/process1"/>
    <dgm:cxn modelId="{9C9B2885-54D4-41C9-92A2-10156380D541}" type="presParOf" srcId="{9507D6EE-DBF9-46FE-9E95-396841AD5E54}" destId="{BF152915-27B4-4132-9141-2CC0069E7FDC}" srcOrd="2" destOrd="0" presId="urn:microsoft.com/office/officeart/2005/8/layout/process1"/>
    <dgm:cxn modelId="{F91397FF-D266-4DCD-B99D-BDF5205FF47B}" type="presParOf" srcId="{9507D6EE-DBF9-46FE-9E95-396841AD5E54}" destId="{ED722CD8-7B16-48BC-9D40-330720A6919B}" srcOrd="3" destOrd="0" presId="urn:microsoft.com/office/officeart/2005/8/layout/process1"/>
    <dgm:cxn modelId="{73DE8A81-F0C5-4442-99A0-42326B0B033A}" type="presParOf" srcId="{ED722CD8-7B16-48BC-9D40-330720A6919B}" destId="{D12A503E-D262-4C32-B9FB-10415C1865C3}" srcOrd="0" destOrd="0" presId="urn:microsoft.com/office/officeart/2005/8/layout/process1"/>
    <dgm:cxn modelId="{906902CD-82C0-4F7C-B209-13CEE8DA0185}" type="presParOf" srcId="{9507D6EE-DBF9-46FE-9E95-396841AD5E54}" destId="{E2C1314F-9FA6-4656-A02F-41C29D46A652}" srcOrd="4"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5ADDA4-8573-43B3-BCD0-DC4C4057D0ED}" type="doc">
      <dgm:prSet loTypeId="urn:microsoft.com/office/officeart/2005/8/layout/process1" loCatId="process" qsTypeId="urn:microsoft.com/office/officeart/2005/8/quickstyle/simple2" qsCatId="simple" csTypeId="urn:microsoft.com/office/officeart/2005/8/colors/colorful1" csCatId="colorful" phldr="1"/>
      <dgm:spPr/>
      <dgm:t>
        <a:bodyPr/>
        <a:lstStyle/>
        <a:p>
          <a:endParaRPr lang="en-US"/>
        </a:p>
      </dgm:t>
    </dgm:pt>
    <dgm:pt modelId="{9507D6EE-DBF9-46FE-9E95-396841AD5E54}" type="pres">
      <dgm:prSet presAssocID="{165ADDA4-8573-43B3-BCD0-DC4C4057D0ED}" presName="Name0" presStyleCnt="0">
        <dgm:presLayoutVars>
          <dgm:dir/>
          <dgm:resizeHandles val="exact"/>
        </dgm:presLayoutVars>
      </dgm:prSet>
      <dgm:spPr/>
    </dgm:pt>
  </dgm:ptLst>
  <dgm:cxnLst>
    <dgm:cxn modelId="{DB393D6D-542C-4B23-A4A3-3A1103FD63B7}" type="presOf" srcId="{165ADDA4-8573-43B3-BCD0-DC4C4057D0ED}" destId="{9507D6EE-DBF9-46FE-9E95-396841AD5E54}" srcOrd="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65ADDA4-8573-43B3-BCD0-DC4C4057D0ED}" type="doc">
      <dgm:prSet loTypeId="urn:microsoft.com/office/officeart/2005/8/layout/process1" loCatId="process" qsTypeId="urn:microsoft.com/office/officeart/2005/8/quickstyle/simple2" qsCatId="simple" csTypeId="urn:microsoft.com/office/officeart/2005/8/colors/colorful2" csCatId="colorful" phldr="1"/>
      <dgm:spPr/>
      <dgm:t>
        <a:bodyPr/>
        <a:lstStyle/>
        <a:p>
          <a:endParaRPr lang="en-US"/>
        </a:p>
      </dgm:t>
    </dgm:pt>
    <dgm:pt modelId="{524ABF1A-5659-4D20-A114-4CD2A1E92A22}">
      <dgm:prSet phldrT="[Text]"/>
      <dgm:spPr>
        <a:solidFill>
          <a:schemeClr val="accent1">
            <a:lumMod val="75000"/>
          </a:schemeClr>
        </a:solidFill>
      </dgm:spPr>
      <dgm:t>
        <a:bodyPr/>
        <a:lstStyle/>
        <a:p>
          <a:r>
            <a:rPr lang="en-US" dirty="0"/>
            <a:t>Introduction</a:t>
          </a:r>
        </a:p>
      </dgm:t>
    </dgm:pt>
    <dgm:pt modelId="{AA9C5DA0-3361-40AA-B902-E3A563AD1AFF}" type="parTrans" cxnId="{6E0EEB88-6294-4038-8B3D-04E17C2E42E6}">
      <dgm:prSet/>
      <dgm:spPr/>
      <dgm:t>
        <a:bodyPr/>
        <a:lstStyle/>
        <a:p>
          <a:endParaRPr lang="en-US"/>
        </a:p>
      </dgm:t>
    </dgm:pt>
    <dgm:pt modelId="{D1A26A7A-3E22-402E-BABF-65341916AD33}" type="sibTrans" cxnId="{6E0EEB88-6294-4038-8B3D-04E17C2E42E6}">
      <dgm:prSet/>
      <dgm:spPr>
        <a:solidFill>
          <a:schemeClr val="accent1">
            <a:lumMod val="75000"/>
          </a:schemeClr>
        </a:solidFill>
      </dgm:spPr>
      <dgm:t>
        <a:bodyPr/>
        <a:lstStyle/>
        <a:p>
          <a:endParaRPr lang="en-US"/>
        </a:p>
      </dgm:t>
    </dgm:pt>
    <dgm:pt modelId="{DE57C085-7208-498A-862B-51310B106C38}">
      <dgm:prSet phldrT="[Text]"/>
      <dgm:spPr>
        <a:solidFill>
          <a:srgbClr val="7030A0"/>
        </a:solidFill>
      </dgm:spPr>
      <dgm:t>
        <a:bodyPr/>
        <a:lstStyle/>
        <a:p>
          <a:r>
            <a:rPr lang="en-US" dirty="0"/>
            <a:t>Expectations </a:t>
          </a:r>
        </a:p>
      </dgm:t>
    </dgm:pt>
    <dgm:pt modelId="{B8885DB4-5F12-4D2A-85B1-0AF6CFF6702D}" type="parTrans" cxnId="{BAE0D793-278E-44DF-82EA-C6BAA8F830A5}">
      <dgm:prSet/>
      <dgm:spPr/>
      <dgm:t>
        <a:bodyPr/>
        <a:lstStyle/>
        <a:p>
          <a:endParaRPr lang="en-US"/>
        </a:p>
      </dgm:t>
    </dgm:pt>
    <dgm:pt modelId="{F750BE49-328F-4A28-A9FE-7A64702CB826}" type="sibTrans" cxnId="{BAE0D793-278E-44DF-82EA-C6BAA8F830A5}">
      <dgm:prSet/>
      <dgm:spPr>
        <a:solidFill>
          <a:srgbClr val="7030A0"/>
        </a:solidFill>
      </dgm:spPr>
      <dgm:t>
        <a:bodyPr/>
        <a:lstStyle/>
        <a:p>
          <a:endParaRPr lang="en-US"/>
        </a:p>
      </dgm:t>
    </dgm:pt>
    <dgm:pt modelId="{D1095FB8-49C6-421F-A7FA-1019E58CE4BC}">
      <dgm:prSet phldrT="[Text]"/>
      <dgm:spPr>
        <a:solidFill>
          <a:schemeClr val="accent6">
            <a:lumMod val="60000"/>
            <a:lumOff val="40000"/>
          </a:schemeClr>
        </a:solidFill>
      </dgm:spPr>
      <dgm:t>
        <a:bodyPr/>
        <a:lstStyle/>
        <a:p>
          <a:r>
            <a:rPr lang="en-US" dirty="0"/>
            <a:t>Define Success</a:t>
          </a:r>
        </a:p>
      </dgm:t>
    </dgm:pt>
    <dgm:pt modelId="{F6A7D133-E3D7-4804-B9B4-8F96908A7142}" type="parTrans" cxnId="{D0F23833-C94D-4E83-B5DE-4D18E563A7F4}">
      <dgm:prSet/>
      <dgm:spPr/>
      <dgm:t>
        <a:bodyPr/>
        <a:lstStyle/>
        <a:p>
          <a:endParaRPr lang="en-US"/>
        </a:p>
      </dgm:t>
    </dgm:pt>
    <dgm:pt modelId="{1A340D35-9BD0-499E-A798-3CEA9004DE68}" type="sibTrans" cxnId="{D0F23833-C94D-4E83-B5DE-4D18E563A7F4}">
      <dgm:prSet/>
      <dgm:spPr>
        <a:solidFill>
          <a:schemeClr val="accent6">
            <a:lumMod val="60000"/>
            <a:lumOff val="40000"/>
          </a:schemeClr>
        </a:solidFill>
      </dgm:spPr>
      <dgm:t>
        <a:bodyPr/>
        <a:lstStyle/>
        <a:p>
          <a:endParaRPr lang="en-US"/>
        </a:p>
      </dgm:t>
    </dgm:pt>
    <dgm:pt modelId="{4A1888C4-F8CB-4331-8BF1-8A8C49A5EE53}">
      <dgm:prSet phldrT="[Text]"/>
      <dgm:spPr>
        <a:solidFill>
          <a:srgbClr val="FF66CC"/>
        </a:solidFill>
      </dgm:spPr>
      <dgm:t>
        <a:bodyPr/>
        <a:lstStyle/>
        <a:p>
          <a:r>
            <a:rPr lang="en-US" dirty="0"/>
            <a:t>Next Meeting</a:t>
          </a:r>
        </a:p>
      </dgm:t>
    </dgm:pt>
    <dgm:pt modelId="{30EBF1F4-594A-4FBF-9288-C6EBA328ED04}" type="parTrans" cxnId="{B038210C-35B9-4949-9C64-8002C3284642}">
      <dgm:prSet/>
      <dgm:spPr/>
      <dgm:t>
        <a:bodyPr/>
        <a:lstStyle/>
        <a:p>
          <a:endParaRPr lang="en-US"/>
        </a:p>
      </dgm:t>
    </dgm:pt>
    <dgm:pt modelId="{ECCF37BC-12F4-40D6-B550-B7746264863B}" type="sibTrans" cxnId="{B038210C-35B9-4949-9C64-8002C3284642}">
      <dgm:prSet/>
      <dgm:spPr/>
      <dgm:t>
        <a:bodyPr/>
        <a:lstStyle/>
        <a:p>
          <a:endParaRPr lang="en-US"/>
        </a:p>
      </dgm:t>
    </dgm:pt>
    <dgm:pt modelId="{9507D6EE-DBF9-46FE-9E95-396841AD5E54}" type="pres">
      <dgm:prSet presAssocID="{165ADDA4-8573-43B3-BCD0-DC4C4057D0ED}" presName="Name0" presStyleCnt="0">
        <dgm:presLayoutVars>
          <dgm:dir/>
          <dgm:resizeHandles val="exact"/>
        </dgm:presLayoutVars>
      </dgm:prSet>
      <dgm:spPr/>
    </dgm:pt>
    <dgm:pt modelId="{41BBB14D-8908-4C81-8800-211828762083}" type="pres">
      <dgm:prSet presAssocID="{524ABF1A-5659-4D20-A114-4CD2A1E92A22}" presName="node" presStyleLbl="node1" presStyleIdx="0" presStyleCnt="4">
        <dgm:presLayoutVars>
          <dgm:bulletEnabled val="1"/>
        </dgm:presLayoutVars>
      </dgm:prSet>
      <dgm:spPr/>
    </dgm:pt>
    <dgm:pt modelId="{5CCCF619-CC09-46B3-B1DE-F3CFC6EFF084}" type="pres">
      <dgm:prSet presAssocID="{D1A26A7A-3E22-402E-BABF-65341916AD33}" presName="sibTrans" presStyleLbl="sibTrans2D1" presStyleIdx="0" presStyleCnt="3"/>
      <dgm:spPr/>
    </dgm:pt>
    <dgm:pt modelId="{161A1C35-BBAB-4FBF-A6B3-4A29865599DD}" type="pres">
      <dgm:prSet presAssocID="{D1A26A7A-3E22-402E-BABF-65341916AD33}" presName="connectorText" presStyleLbl="sibTrans2D1" presStyleIdx="0" presStyleCnt="3"/>
      <dgm:spPr/>
    </dgm:pt>
    <dgm:pt modelId="{BF152915-27B4-4132-9141-2CC0069E7FDC}" type="pres">
      <dgm:prSet presAssocID="{DE57C085-7208-498A-862B-51310B106C38}" presName="node" presStyleLbl="node1" presStyleIdx="1" presStyleCnt="4">
        <dgm:presLayoutVars>
          <dgm:bulletEnabled val="1"/>
        </dgm:presLayoutVars>
      </dgm:prSet>
      <dgm:spPr/>
    </dgm:pt>
    <dgm:pt modelId="{042F081A-B440-4AD0-9F53-887EE4C410BB}" type="pres">
      <dgm:prSet presAssocID="{F750BE49-328F-4A28-A9FE-7A64702CB826}" presName="sibTrans" presStyleLbl="sibTrans2D1" presStyleIdx="1" presStyleCnt="3"/>
      <dgm:spPr/>
    </dgm:pt>
    <dgm:pt modelId="{7FC262DB-D9CF-4C16-AE27-E9B13449E4A2}" type="pres">
      <dgm:prSet presAssocID="{F750BE49-328F-4A28-A9FE-7A64702CB826}" presName="connectorText" presStyleLbl="sibTrans2D1" presStyleIdx="1" presStyleCnt="3"/>
      <dgm:spPr/>
    </dgm:pt>
    <dgm:pt modelId="{2ACF4C2D-685F-4CD5-8D43-96369276EB05}" type="pres">
      <dgm:prSet presAssocID="{D1095FB8-49C6-421F-A7FA-1019E58CE4BC}" presName="node" presStyleLbl="node1" presStyleIdx="2" presStyleCnt="4">
        <dgm:presLayoutVars>
          <dgm:bulletEnabled val="1"/>
        </dgm:presLayoutVars>
      </dgm:prSet>
      <dgm:spPr/>
    </dgm:pt>
    <dgm:pt modelId="{8683513D-AF89-4765-9D08-B2D16DF6D55C}" type="pres">
      <dgm:prSet presAssocID="{1A340D35-9BD0-499E-A798-3CEA9004DE68}" presName="sibTrans" presStyleLbl="sibTrans2D1" presStyleIdx="2" presStyleCnt="3"/>
      <dgm:spPr/>
    </dgm:pt>
    <dgm:pt modelId="{5A4B3353-BD7C-4D1A-9DE0-FD8EDFF86C90}" type="pres">
      <dgm:prSet presAssocID="{1A340D35-9BD0-499E-A798-3CEA9004DE68}" presName="connectorText" presStyleLbl="sibTrans2D1" presStyleIdx="2" presStyleCnt="3"/>
      <dgm:spPr/>
    </dgm:pt>
    <dgm:pt modelId="{76C4D306-710D-42CC-AA58-9A456A953838}" type="pres">
      <dgm:prSet presAssocID="{4A1888C4-F8CB-4331-8BF1-8A8C49A5EE53}" presName="node" presStyleLbl="node1" presStyleIdx="3" presStyleCnt="4">
        <dgm:presLayoutVars>
          <dgm:bulletEnabled val="1"/>
        </dgm:presLayoutVars>
      </dgm:prSet>
      <dgm:spPr/>
    </dgm:pt>
  </dgm:ptLst>
  <dgm:cxnLst>
    <dgm:cxn modelId="{35246504-5834-4F34-9086-E6E29F5D1B85}" type="presOf" srcId="{DE57C085-7208-498A-862B-51310B106C38}" destId="{BF152915-27B4-4132-9141-2CC0069E7FDC}" srcOrd="0" destOrd="0" presId="urn:microsoft.com/office/officeart/2005/8/layout/process1"/>
    <dgm:cxn modelId="{0C755A0A-EE9A-4337-8146-F76485321F5B}" type="presOf" srcId="{1A340D35-9BD0-499E-A798-3CEA9004DE68}" destId="{5A4B3353-BD7C-4D1A-9DE0-FD8EDFF86C90}" srcOrd="1" destOrd="0" presId="urn:microsoft.com/office/officeart/2005/8/layout/process1"/>
    <dgm:cxn modelId="{D82B370B-7B59-412E-9A2C-3C82CE61E162}" type="presOf" srcId="{D1A26A7A-3E22-402E-BABF-65341916AD33}" destId="{161A1C35-BBAB-4FBF-A6B3-4A29865599DD}" srcOrd="1" destOrd="0" presId="urn:microsoft.com/office/officeart/2005/8/layout/process1"/>
    <dgm:cxn modelId="{B038210C-35B9-4949-9C64-8002C3284642}" srcId="{165ADDA4-8573-43B3-BCD0-DC4C4057D0ED}" destId="{4A1888C4-F8CB-4331-8BF1-8A8C49A5EE53}" srcOrd="3" destOrd="0" parTransId="{30EBF1F4-594A-4FBF-9288-C6EBA328ED04}" sibTransId="{ECCF37BC-12F4-40D6-B550-B7746264863B}"/>
    <dgm:cxn modelId="{3AAB0D0F-28B3-4B6D-90DD-E1E3E6034102}" type="presOf" srcId="{F750BE49-328F-4A28-A9FE-7A64702CB826}" destId="{7FC262DB-D9CF-4C16-AE27-E9B13449E4A2}" srcOrd="1" destOrd="0" presId="urn:microsoft.com/office/officeart/2005/8/layout/process1"/>
    <dgm:cxn modelId="{6D11DF1A-246F-4FBF-B70D-A96A5E10CBBC}" type="presOf" srcId="{524ABF1A-5659-4D20-A114-4CD2A1E92A22}" destId="{41BBB14D-8908-4C81-8800-211828762083}" srcOrd="0" destOrd="0" presId="urn:microsoft.com/office/officeart/2005/8/layout/process1"/>
    <dgm:cxn modelId="{D0F23833-C94D-4E83-B5DE-4D18E563A7F4}" srcId="{165ADDA4-8573-43B3-BCD0-DC4C4057D0ED}" destId="{D1095FB8-49C6-421F-A7FA-1019E58CE4BC}" srcOrd="2" destOrd="0" parTransId="{F6A7D133-E3D7-4804-B9B4-8F96908A7142}" sibTransId="{1A340D35-9BD0-499E-A798-3CEA9004DE68}"/>
    <dgm:cxn modelId="{B2938056-CBB1-433F-AE78-CB5992E56B32}" type="presOf" srcId="{4A1888C4-F8CB-4331-8BF1-8A8C49A5EE53}" destId="{76C4D306-710D-42CC-AA58-9A456A953838}" srcOrd="0" destOrd="0" presId="urn:microsoft.com/office/officeart/2005/8/layout/process1"/>
    <dgm:cxn modelId="{66A6ED5C-E597-4439-8EF0-F3D99239C6FB}" type="presOf" srcId="{1A340D35-9BD0-499E-A798-3CEA9004DE68}" destId="{8683513D-AF89-4765-9D08-B2D16DF6D55C}" srcOrd="0" destOrd="0" presId="urn:microsoft.com/office/officeart/2005/8/layout/process1"/>
    <dgm:cxn modelId="{DB393D6D-542C-4B23-A4A3-3A1103FD63B7}" type="presOf" srcId="{165ADDA4-8573-43B3-BCD0-DC4C4057D0ED}" destId="{9507D6EE-DBF9-46FE-9E95-396841AD5E54}" srcOrd="0" destOrd="0" presId="urn:microsoft.com/office/officeart/2005/8/layout/process1"/>
    <dgm:cxn modelId="{B364FE86-0724-4876-A9D6-023865FB61DC}" type="presOf" srcId="{F750BE49-328F-4A28-A9FE-7A64702CB826}" destId="{042F081A-B440-4AD0-9F53-887EE4C410BB}" srcOrd="0" destOrd="0" presId="urn:microsoft.com/office/officeart/2005/8/layout/process1"/>
    <dgm:cxn modelId="{6E0EEB88-6294-4038-8B3D-04E17C2E42E6}" srcId="{165ADDA4-8573-43B3-BCD0-DC4C4057D0ED}" destId="{524ABF1A-5659-4D20-A114-4CD2A1E92A22}" srcOrd="0" destOrd="0" parTransId="{AA9C5DA0-3361-40AA-B902-E3A563AD1AFF}" sibTransId="{D1A26A7A-3E22-402E-BABF-65341916AD33}"/>
    <dgm:cxn modelId="{BAE0D793-278E-44DF-82EA-C6BAA8F830A5}" srcId="{165ADDA4-8573-43B3-BCD0-DC4C4057D0ED}" destId="{DE57C085-7208-498A-862B-51310B106C38}" srcOrd="1" destOrd="0" parTransId="{B8885DB4-5F12-4D2A-85B1-0AF6CFF6702D}" sibTransId="{F750BE49-328F-4A28-A9FE-7A64702CB826}"/>
    <dgm:cxn modelId="{83542198-933D-4C07-8EAD-3E807C7F18B6}" type="presOf" srcId="{D1095FB8-49C6-421F-A7FA-1019E58CE4BC}" destId="{2ACF4C2D-685F-4CD5-8D43-96369276EB05}" srcOrd="0" destOrd="0" presId="urn:microsoft.com/office/officeart/2005/8/layout/process1"/>
    <dgm:cxn modelId="{2CA065F1-BCA9-4549-97C3-FC204535BD79}" type="presOf" srcId="{D1A26A7A-3E22-402E-BABF-65341916AD33}" destId="{5CCCF619-CC09-46B3-B1DE-F3CFC6EFF084}" srcOrd="0" destOrd="0" presId="urn:microsoft.com/office/officeart/2005/8/layout/process1"/>
    <dgm:cxn modelId="{E6EA72C7-DD83-45C5-9288-8CF0997FCB17}" type="presParOf" srcId="{9507D6EE-DBF9-46FE-9E95-396841AD5E54}" destId="{41BBB14D-8908-4C81-8800-211828762083}" srcOrd="0" destOrd="0" presId="urn:microsoft.com/office/officeart/2005/8/layout/process1"/>
    <dgm:cxn modelId="{C36C4D0B-F678-477A-9CAB-03C80B3EDD6F}" type="presParOf" srcId="{9507D6EE-DBF9-46FE-9E95-396841AD5E54}" destId="{5CCCF619-CC09-46B3-B1DE-F3CFC6EFF084}" srcOrd="1" destOrd="0" presId="urn:microsoft.com/office/officeart/2005/8/layout/process1"/>
    <dgm:cxn modelId="{F6E188AE-90BC-4838-9E1B-2FBA69542B25}" type="presParOf" srcId="{5CCCF619-CC09-46B3-B1DE-F3CFC6EFF084}" destId="{161A1C35-BBAB-4FBF-A6B3-4A29865599DD}" srcOrd="0" destOrd="0" presId="urn:microsoft.com/office/officeart/2005/8/layout/process1"/>
    <dgm:cxn modelId="{9C9B2885-54D4-41C9-92A2-10156380D541}" type="presParOf" srcId="{9507D6EE-DBF9-46FE-9E95-396841AD5E54}" destId="{BF152915-27B4-4132-9141-2CC0069E7FDC}" srcOrd="2" destOrd="0" presId="urn:microsoft.com/office/officeart/2005/8/layout/process1"/>
    <dgm:cxn modelId="{E80A28E0-4754-4828-ACB2-20DAE662A04D}" type="presParOf" srcId="{9507D6EE-DBF9-46FE-9E95-396841AD5E54}" destId="{042F081A-B440-4AD0-9F53-887EE4C410BB}" srcOrd="3" destOrd="0" presId="urn:microsoft.com/office/officeart/2005/8/layout/process1"/>
    <dgm:cxn modelId="{B86D2841-76DB-41ED-B85C-C751FB79B80F}" type="presParOf" srcId="{042F081A-B440-4AD0-9F53-887EE4C410BB}" destId="{7FC262DB-D9CF-4C16-AE27-E9B13449E4A2}" srcOrd="0" destOrd="0" presId="urn:microsoft.com/office/officeart/2005/8/layout/process1"/>
    <dgm:cxn modelId="{47B3E380-178E-4383-BB57-162A5BC0F56E}" type="presParOf" srcId="{9507D6EE-DBF9-46FE-9E95-396841AD5E54}" destId="{2ACF4C2D-685F-4CD5-8D43-96369276EB05}" srcOrd="4" destOrd="0" presId="urn:microsoft.com/office/officeart/2005/8/layout/process1"/>
    <dgm:cxn modelId="{41F0C594-CF7B-438D-A758-91EAFEF8D36A}" type="presParOf" srcId="{9507D6EE-DBF9-46FE-9E95-396841AD5E54}" destId="{8683513D-AF89-4765-9D08-B2D16DF6D55C}" srcOrd="5" destOrd="0" presId="urn:microsoft.com/office/officeart/2005/8/layout/process1"/>
    <dgm:cxn modelId="{5276BEC8-40D3-4C34-BBF9-557164B1C9FE}" type="presParOf" srcId="{8683513D-AF89-4765-9D08-B2D16DF6D55C}" destId="{5A4B3353-BD7C-4D1A-9DE0-FD8EDFF86C90}" srcOrd="0" destOrd="0" presId="urn:microsoft.com/office/officeart/2005/8/layout/process1"/>
    <dgm:cxn modelId="{18EEDA26-ADA2-4F79-98C9-4C98735A6097}" type="presParOf" srcId="{9507D6EE-DBF9-46FE-9E95-396841AD5E54}" destId="{76C4D306-710D-42CC-AA58-9A456A953838}" srcOrd="6"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65ADDA4-8573-43B3-BCD0-DC4C4057D0ED}" type="doc">
      <dgm:prSet loTypeId="urn:microsoft.com/office/officeart/2005/8/layout/process1" loCatId="process" qsTypeId="urn:microsoft.com/office/officeart/2005/8/quickstyle/simple2" qsCatId="simple" csTypeId="urn:microsoft.com/office/officeart/2005/8/colors/colorful1" csCatId="colorful" phldr="1"/>
      <dgm:spPr/>
      <dgm:t>
        <a:bodyPr/>
        <a:lstStyle/>
        <a:p>
          <a:endParaRPr lang="en-US"/>
        </a:p>
      </dgm:t>
    </dgm:pt>
    <dgm:pt modelId="{9507D6EE-DBF9-46FE-9E95-396841AD5E54}" type="pres">
      <dgm:prSet presAssocID="{165ADDA4-8573-43B3-BCD0-DC4C4057D0ED}" presName="Name0" presStyleCnt="0">
        <dgm:presLayoutVars>
          <dgm:dir/>
          <dgm:resizeHandles val="exact"/>
        </dgm:presLayoutVars>
      </dgm:prSet>
      <dgm:spPr/>
    </dgm:pt>
  </dgm:ptLst>
  <dgm:cxnLst>
    <dgm:cxn modelId="{DB393D6D-542C-4B23-A4A3-3A1103FD63B7}" type="presOf" srcId="{165ADDA4-8573-43B3-BCD0-DC4C4057D0ED}" destId="{9507D6EE-DBF9-46FE-9E95-396841AD5E54}" srcOrd="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F12D0-567E-4846-BAF8-13BE2ED773B3}">
      <dsp:nvSpPr>
        <dsp:cNvPr id="0" name=""/>
        <dsp:cNvSpPr/>
      </dsp:nvSpPr>
      <dsp:spPr>
        <a:xfrm>
          <a:off x="317" y="1706976"/>
          <a:ext cx="1571624" cy="628649"/>
        </a:xfrm>
        <a:prstGeom prst="chevron">
          <a:avLst/>
        </a:prstGeom>
        <a:solidFill>
          <a:srgbClr val="0083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November</a:t>
          </a:r>
        </a:p>
      </dsp:txBody>
      <dsp:txXfrm>
        <a:off x="314642" y="1706976"/>
        <a:ext cx="942975" cy="628649"/>
      </dsp:txXfrm>
    </dsp:sp>
    <dsp:sp modelId="{19B666C5-FEAF-4FE0-8BF0-CA4BAD44CE2A}">
      <dsp:nvSpPr>
        <dsp:cNvPr id="0" name=""/>
        <dsp:cNvSpPr/>
      </dsp:nvSpPr>
      <dsp:spPr>
        <a:xfrm>
          <a:off x="1414462" y="1697037"/>
          <a:ext cx="1571624" cy="628649"/>
        </a:xfrm>
        <a:prstGeom prst="chevron">
          <a:avLst/>
        </a:prstGeom>
        <a:solidFill>
          <a:srgbClr val="5EC5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December </a:t>
          </a:r>
        </a:p>
      </dsp:txBody>
      <dsp:txXfrm>
        <a:off x="1728787" y="1697037"/>
        <a:ext cx="942975" cy="628649"/>
      </dsp:txXfrm>
    </dsp:sp>
    <dsp:sp modelId="{ADA1FDA0-F319-47AF-B5EF-436255BBAC23}">
      <dsp:nvSpPr>
        <dsp:cNvPr id="0" name=""/>
        <dsp:cNvSpPr/>
      </dsp:nvSpPr>
      <dsp:spPr>
        <a:xfrm>
          <a:off x="2828925" y="1697037"/>
          <a:ext cx="1571624" cy="628649"/>
        </a:xfrm>
        <a:prstGeom prst="chevron">
          <a:avLst/>
        </a:prstGeom>
        <a:solidFill>
          <a:srgbClr val="0950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January</a:t>
          </a:r>
        </a:p>
      </dsp:txBody>
      <dsp:txXfrm>
        <a:off x="3143250" y="1697037"/>
        <a:ext cx="942975" cy="628649"/>
      </dsp:txXfrm>
    </dsp:sp>
    <dsp:sp modelId="{6339CBA1-05C3-4E7D-8E63-947578EA3CCB}">
      <dsp:nvSpPr>
        <dsp:cNvPr id="0" name=""/>
        <dsp:cNvSpPr/>
      </dsp:nvSpPr>
      <dsp:spPr>
        <a:xfrm>
          <a:off x="4243387" y="1697037"/>
          <a:ext cx="1571624" cy="628649"/>
        </a:xfrm>
        <a:prstGeom prst="chevron">
          <a:avLst/>
        </a:prstGeom>
        <a:solidFill>
          <a:srgbClr val="7C47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February</a:t>
          </a:r>
        </a:p>
      </dsp:txBody>
      <dsp:txXfrm>
        <a:off x="4557712" y="1697037"/>
        <a:ext cx="942975" cy="628649"/>
      </dsp:txXfrm>
    </dsp:sp>
    <dsp:sp modelId="{C8AF46DF-FEF6-4A6C-B56F-B80A7B7F104E}">
      <dsp:nvSpPr>
        <dsp:cNvPr id="0" name=""/>
        <dsp:cNvSpPr/>
      </dsp:nvSpPr>
      <dsp:spPr>
        <a:xfrm>
          <a:off x="5637970" y="1666642"/>
          <a:ext cx="1571624" cy="628649"/>
        </a:xfrm>
        <a:prstGeom prst="chevron">
          <a:avLst/>
        </a:prstGeom>
        <a:solidFill>
          <a:srgbClr val="007DC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May</a:t>
          </a:r>
        </a:p>
      </dsp:txBody>
      <dsp:txXfrm>
        <a:off x="5952295" y="1666642"/>
        <a:ext cx="942975" cy="628649"/>
      </dsp:txXfrm>
    </dsp:sp>
    <dsp:sp modelId="{C5655240-F4F0-4BAF-A384-6C22D426AFCD}">
      <dsp:nvSpPr>
        <dsp:cNvPr id="0" name=""/>
        <dsp:cNvSpPr/>
      </dsp:nvSpPr>
      <dsp:spPr>
        <a:xfrm>
          <a:off x="7072312" y="1697037"/>
          <a:ext cx="1571624" cy="628649"/>
        </a:xfrm>
        <a:prstGeom prst="chevron">
          <a:avLst/>
        </a:prstGeom>
        <a:solidFill>
          <a:srgbClr val="0083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June</a:t>
          </a:r>
        </a:p>
      </dsp:txBody>
      <dsp:txXfrm>
        <a:off x="7386637" y="1697037"/>
        <a:ext cx="942975" cy="628649"/>
      </dsp:txXfrm>
    </dsp:sp>
    <dsp:sp modelId="{60C10F0E-24FA-4149-A051-237BA2EAE601}">
      <dsp:nvSpPr>
        <dsp:cNvPr id="0" name=""/>
        <dsp:cNvSpPr/>
      </dsp:nvSpPr>
      <dsp:spPr>
        <a:xfrm>
          <a:off x="8486774" y="1697037"/>
          <a:ext cx="1571624" cy="628649"/>
        </a:xfrm>
        <a:prstGeom prst="chevron">
          <a:avLst/>
        </a:prstGeom>
        <a:solidFill>
          <a:srgbClr val="5EC5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October</a:t>
          </a:r>
        </a:p>
      </dsp:txBody>
      <dsp:txXfrm>
        <a:off x="8801099" y="1697037"/>
        <a:ext cx="942975" cy="6286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BB14D-8908-4C81-8800-211828762083}">
      <dsp:nvSpPr>
        <dsp:cNvPr id="0" name=""/>
        <dsp:cNvSpPr/>
      </dsp:nvSpPr>
      <dsp:spPr>
        <a:xfrm>
          <a:off x="0" y="470370"/>
          <a:ext cx="2180706" cy="1308423"/>
        </a:xfrm>
        <a:prstGeom prst="roundRect">
          <a:avLst>
            <a:gd name="adj" fmla="val 10000"/>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Introduction</a:t>
          </a:r>
        </a:p>
      </dsp:txBody>
      <dsp:txXfrm>
        <a:off x="38322" y="508692"/>
        <a:ext cx="2104062" cy="12317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BB14D-8908-4C81-8800-211828762083}">
      <dsp:nvSpPr>
        <dsp:cNvPr id="0" name=""/>
        <dsp:cNvSpPr/>
      </dsp:nvSpPr>
      <dsp:spPr>
        <a:xfrm>
          <a:off x="1140" y="78714"/>
          <a:ext cx="2432379" cy="1459427"/>
        </a:xfrm>
        <a:prstGeom prst="roundRect">
          <a:avLst>
            <a:gd name="adj" fmla="val 10000"/>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Introduction</a:t>
          </a:r>
        </a:p>
      </dsp:txBody>
      <dsp:txXfrm>
        <a:off x="43885" y="121459"/>
        <a:ext cx="2346889" cy="1373937"/>
      </dsp:txXfrm>
    </dsp:sp>
    <dsp:sp modelId="{5CCCF619-CC09-46B3-B1DE-F3CFC6EFF084}">
      <dsp:nvSpPr>
        <dsp:cNvPr id="0" name=""/>
        <dsp:cNvSpPr/>
      </dsp:nvSpPr>
      <dsp:spPr>
        <a:xfrm>
          <a:off x="2676758" y="506812"/>
          <a:ext cx="515664" cy="603230"/>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2676758" y="627458"/>
        <a:ext cx="360965" cy="361938"/>
      </dsp:txXfrm>
    </dsp:sp>
    <dsp:sp modelId="{BF152915-27B4-4132-9141-2CC0069E7FDC}">
      <dsp:nvSpPr>
        <dsp:cNvPr id="0" name=""/>
        <dsp:cNvSpPr/>
      </dsp:nvSpPr>
      <dsp:spPr>
        <a:xfrm>
          <a:off x="3406471" y="78714"/>
          <a:ext cx="2432379" cy="1459427"/>
        </a:xfrm>
        <a:prstGeom prst="roundRect">
          <a:avLst>
            <a:gd name="adj" fmla="val 10000"/>
          </a:avLst>
        </a:prstGeom>
        <a:solidFill>
          <a:srgbClr val="7030A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Expectations </a:t>
          </a:r>
        </a:p>
      </dsp:txBody>
      <dsp:txXfrm>
        <a:off x="3449216" y="121459"/>
        <a:ext cx="2346889" cy="13739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BB14D-8908-4C81-8800-211828762083}">
      <dsp:nvSpPr>
        <dsp:cNvPr id="0" name=""/>
        <dsp:cNvSpPr/>
      </dsp:nvSpPr>
      <dsp:spPr>
        <a:xfrm>
          <a:off x="7273" y="156280"/>
          <a:ext cx="2173824" cy="1304294"/>
        </a:xfrm>
        <a:prstGeom prst="roundRect">
          <a:avLst>
            <a:gd name="adj" fmla="val 10000"/>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Introduction</a:t>
          </a:r>
        </a:p>
      </dsp:txBody>
      <dsp:txXfrm>
        <a:off x="45474" y="194481"/>
        <a:ext cx="2097422" cy="1227892"/>
      </dsp:txXfrm>
    </dsp:sp>
    <dsp:sp modelId="{5CCCF619-CC09-46B3-B1DE-F3CFC6EFF084}">
      <dsp:nvSpPr>
        <dsp:cNvPr id="0" name=""/>
        <dsp:cNvSpPr/>
      </dsp:nvSpPr>
      <dsp:spPr>
        <a:xfrm>
          <a:off x="2398479" y="538873"/>
          <a:ext cx="460850" cy="539108"/>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398479" y="646695"/>
        <a:ext cx="322595" cy="323464"/>
      </dsp:txXfrm>
    </dsp:sp>
    <dsp:sp modelId="{BF152915-27B4-4132-9141-2CC0069E7FDC}">
      <dsp:nvSpPr>
        <dsp:cNvPr id="0" name=""/>
        <dsp:cNvSpPr/>
      </dsp:nvSpPr>
      <dsp:spPr>
        <a:xfrm>
          <a:off x="3050627" y="156280"/>
          <a:ext cx="2173824" cy="1304294"/>
        </a:xfrm>
        <a:prstGeom prst="roundRect">
          <a:avLst>
            <a:gd name="adj" fmla="val 10000"/>
          </a:avLst>
        </a:prstGeom>
        <a:solidFill>
          <a:srgbClr val="7030A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Expectations </a:t>
          </a:r>
        </a:p>
      </dsp:txBody>
      <dsp:txXfrm>
        <a:off x="3088828" y="194481"/>
        <a:ext cx="2097422" cy="1227892"/>
      </dsp:txXfrm>
    </dsp:sp>
    <dsp:sp modelId="{ED722CD8-7B16-48BC-9D40-330720A6919B}">
      <dsp:nvSpPr>
        <dsp:cNvPr id="0" name=""/>
        <dsp:cNvSpPr/>
      </dsp:nvSpPr>
      <dsp:spPr>
        <a:xfrm>
          <a:off x="5441834" y="538873"/>
          <a:ext cx="460850" cy="539108"/>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441834" y="646695"/>
        <a:ext cx="322595" cy="323464"/>
      </dsp:txXfrm>
    </dsp:sp>
    <dsp:sp modelId="{E2C1314F-9FA6-4656-A02F-41C29D46A652}">
      <dsp:nvSpPr>
        <dsp:cNvPr id="0" name=""/>
        <dsp:cNvSpPr/>
      </dsp:nvSpPr>
      <dsp:spPr>
        <a:xfrm>
          <a:off x="6093981" y="156280"/>
          <a:ext cx="2173824" cy="1304294"/>
        </a:xfrm>
        <a:prstGeom prst="roundRect">
          <a:avLst>
            <a:gd name="adj" fmla="val 10000"/>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Define Success</a:t>
          </a:r>
        </a:p>
      </dsp:txBody>
      <dsp:txXfrm>
        <a:off x="6132182" y="194481"/>
        <a:ext cx="2097422" cy="12278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BB14D-8908-4C81-8800-211828762083}">
      <dsp:nvSpPr>
        <dsp:cNvPr id="0" name=""/>
        <dsp:cNvSpPr/>
      </dsp:nvSpPr>
      <dsp:spPr>
        <a:xfrm>
          <a:off x="4321" y="481984"/>
          <a:ext cx="1889599" cy="1133759"/>
        </a:xfrm>
        <a:prstGeom prst="roundRect">
          <a:avLst>
            <a:gd name="adj" fmla="val 10000"/>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Introduction</a:t>
          </a:r>
        </a:p>
      </dsp:txBody>
      <dsp:txXfrm>
        <a:off x="37528" y="515191"/>
        <a:ext cx="1823185" cy="1067345"/>
      </dsp:txXfrm>
    </dsp:sp>
    <dsp:sp modelId="{5CCCF619-CC09-46B3-B1DE-F3CFC6EFF084}">
      <dsp:nvSpPr>
        <dsp:cNvPr id="0" name=""/>
        <dsp:cNvSpPr/>
      </dsp:nvSpPr>
      <dsp:spPr>
        <a:xfrm>
          <a:off x="2082881" y="814553"/>
          <a:ext cx="400595" cy="468620"/>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082881" y="908277"/>
        <a:ext cx="280417" cy="281172"/>
      </dsp:txXfrm>
    </dsp:sp>
    <dsp:sp modelId="{BF152915-27B4-4132-9141-2CC0069E7FDC}">
      <dsp:nvSpPr>
        <dsp:cNvPr id="0" name=""/>
        <dsp:cNvSpPr/>
      </dsp:nvSpPr>
      <dsp:spPr>
        <a:xfrm>
          <a:off x="2649761" y="481984"/>
          <a:ext cx="1889599" cy="1133759"/>
        </a:xfrm>
        <a:prstGeom prst="roundRect">
          <a:avLst>
            <a:gd name="adj" fmla="val 10000"/>
          </a:avLst>
        </a:prstGeom>
        <a:solidFill>
          <a:srgbClr val="7030A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Expectations </a:t>
          </a:r>
        </a:p>
      </dsp:txBody>
      <dsp:txXfrm>
        <a:off x="2682968" y="515191"/>
        <a:ext cx="1823185" cy="1067345"/>
      </dsp:txXfrm>
    </dsp:sp>
    <dsp:sp modelId="{042F081A-B440-4AD0-9F53-887EE4C410BB}">
      <dsp:nvSpPr>
        <dsp:cNvPr id="0" name=""/>
        <dsp:cNvSpPr/>
      </dsp:nvSpPr>
      <dsp:spPr>
        <a:xfrm>
          <a:off x="4728321" y="814553"/>
          <a:ext cx="400595" cy="468620"/>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728321" y="908277"/>
        <a:ext cx="280417" cy="281172"/>
      </dsp:txXfrm>
    </dsp:sp>
    <dsp:sp modelId="{2ACF4C2D-685F-4CD5-8D43-96369276EB05}">
      <dsp:nvSpPr>
        <dsp:cNvPr id="0" name=""/>
        <dsp:cNvSpPr/>
      </dsp:nvSpPr>
      <dsp:spPr>
        <a:xfrm>
          <a:off x="5295200" y="481984"/>
          <a:ext cx="1889599" cy="1133759"/>
        </a:xfrm>
        <a:prstGeom prst="roundRect">
          <a:avLst>
            <a:gd name="adj" fmla="val 10000"/>
          </a:avLst>
        </a:prstGeom>
        <a:solidFill>
          <a:schemeClr val="accent6">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Define Success</a:t>
          </a:r>
        </a:p>
      </dsp:txBody>
      <dsp:txXfrm>
        <a:off x="5328407" y="515191"/>
        <a:ext cx="1823185" cy="1067345"/>
      </dsp:txXfrm>
    </dsp:sp>
    <dsp:sp modelId="{8683513D-AF89-4765-9D08-B2D16DF6D55C}">
      <dsp:nvSpPr>
        <dsp:cNvPr id="0" name=""/>
        <dsp:cNvSpPr/>
      </dsp:nvSpPr>
      <dsp:spPr>
        <a:xfrm>
          <a:off x="7373760" y="814553"/>
          <a:ext cx="400595" cy="468620"/>
        </a:xfrm>
        <a:prstGeom prst="rightArrow">
          <a:avLst>
            <a:gd name="adj1" fmla="val 60000"/>
            <a:gd name="adj2" fmla="val 50000"/>
          </a:avLst>
        </a:prstGeom>
        <a:solidFill>
          <a:schemeClr val="accent6">
            <a:lumMod val="60000"/>
            <a:lumOff val="4000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373760" y="908277"/>
        <a:ext cx="280417" cy="281172"/>
      </dsp:txXfrm>
    </dsp:sp>
    <dsp:sp modelId="{76C4D306-710D-42CC-AA58-9A456A953838}">
      <dsp:nvSpPr>
        <dsp:cNvPr id="0" name=""/>
        <dsp:cNvSpPr/>
      </dsp:nvSpPr>
      <dsp:spPr>
        <a:xfrm>
          <a:off x="7940640" y="481984"/>
          <a:ext cx="1889599" cy="1133759"/>
        </a:xfrm>
        <a:prstGeom prst="roundRect">
          <a:avLst>
            <a:gd name="adj" fmla="val 10000"/>
          </a:avLst>
        </a:prstGeom>
        <a:solidFill>
          <a:srgbClr val="FF66C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Next Meeting</a:t>
          </a:r>
        </a:p>
      </dsp:txBody>
      <dsp:txXfrm>
        <a:off x="7973847" y="515191"/>
        <a:ext cx="1823185" cy="10673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tags" Target="../tags/tag6.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9DA90-372A-40F6-ABB0-FCBBE4C273D2}" type="datetimeFigureOut">
              <a:rPr lang="en-IE" smtClean="0"/>
              <a:t>07/02/2024</a:t>
            </a:fld>
            <a:endParaRPr lang="en-IE"/>
          </a:p>
        </p:txBody>
      </p:sp>
      <p:sp>
        <p:nvSpPr>
          <p:cNvPr id="4" name="Footer Placeholder 3"/>
          <p:cNvSpPr>
            <a:spLocks noGrp="1"/>
          </p:cNvSpPr>
          <p:nvPr>
            <p:ph type="ftr" sz="quarter" idx="2"/>
            <p:custDataLst>
              <p:tags r:id="rId2"/>
            </p:custDataLst>
          </p:nvPr>
        </p:nvSpPr>
        <p:spPr>
          <a:xfrm>
            <a:off x="0" y="8685213"/>
            <a:ext cx="6858000" cy="458787"/>
          </a:xfrm>
          <a:prstGeom prst="rect">
            <a:avLst/>
          </a:prstGeom>
        </p:spPr>
        <p:txBody>
          <a:bodyPr vert="horz" lIns="91440" tIns="45720" rIns="91440" bIns="45720" rtlCol="0" anchor="b"/>
          <a:lstStyle>
            <a:lvl1pPr algn="l">
              <a:defRPr sz="1200"/>
            </a:lvl1pPr>
          </a:lstStyle>
          <a:p>
            <a:r>
              <a:rPr lang="en-IE">
                <a:solidFill>
                  <a:srgbClr val="000000"/>
                </a:solidFill>
                <a:latin typeface="Times New Roman" panose="02020603050405020304" pitchFamily="18" charset="0"/>
              </a:rPr>
              <a:t> </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A17CB0-9F15-4166-833F-91C602A38990}" type="slidenum">
              <a:rPr lang="en-IE" smtClean="0"/>
              <a:t>‹#›</a:t>
            </a:fld>
            <a:endParaRPr lang="en-IE"/>
          </a:p>
        </p:txBody>
      </p:sp>
    </p:spTree>
    <p:extLst>
      <p:ext uri="{BB962C8B-B14F-4D97-AF65-F5344CB8AC3E}">
        <p14:creationId xmlns:p14="http://schemas.microsoft.com/office/powerpoint/2010/main" val="325062820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5.xm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5570C-6EA4-45AE-94C3-3DA0067CE211}" type="datetimeFigureOut">
              <a:rPr lang="en-IE" smtClean="0"/>
              <a:t>07/02/2024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custDataLst>
              <p:tags r:id="rId2"/>
            </p:custDataLst>
          </p:nvPr>
        </p:nvSpPr>
        <p:spPr>
          <a:xfrm>
            <a:off x="0" y="8685213"/>
            <a:ext cx="6858000" cy="458787"/>
          </a:xfrm>
          <a:prstGeom prst="rect">
            <a:avLst/>
          </a:prstGeom>
        </p:spPr>
        <p:txBody>
          <a:bodyPr vert="horz" lIns="91440" tIns="45720" rIns="91440" bIns="45720" rtlCol="0" anchor="b"/>
          <a:lstStyle>
            <a:lvl1pPr algn="l">
              <a:defRPr lang="en-IE" sz="1200" b="0" i="0" u="none">
                <a:solidFill>
                  <a:srgbClr val="000000"/>
                </a:solidFill>
                <a:latin typeface="Times New Roman" panose="02020603050405020304" pitchFamily="18" charset="0"/>
              </a:defRPr>
            </a:lvl1pPr>
          </a:lstStyle>
          <a:p>
            <a:r>
              <a:rPr lang="en-IE"/>
              <a:t>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7A5F0-730C-46E9-8691-DFA819B80F92}" type="slidenum">
              <a:rPr lang="en-IE" smtClean="0"/>
              <a:t>‹#›</a:t>
            </a:fld>
            <a:endParaRPr lang="en-IE"/>
          </a:p>
        </p:txBody>
      </p:sp>
    </p:spTree>
    <p:extLst>
      <p:ext uri="{BB962C8B-B14F-4D97-AF65-F5344CB8AC3E}">
        <p14:creationId xmlns:p14="http://schemas.microsoft.com/office/powerpoint/2010/main" val="338287861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52.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54.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56.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58.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60.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62.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64.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66.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68.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70.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72.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74.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76.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78.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80.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82.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84.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86.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3F4A6516-892A-49BA-A633-F0459E0804D2}" type="slidenum">
              <a:rPr lang="en-IE" smtClean="0"/>
              <a:t>1</a:t>
            </a:fld>
            <a:endParaRPr lang="en-IE"/>
          </a:p>
        </p:txBody>
      </p:sp>
    </p:spTree>
    <p:extLst>
      <p:ext uri="{BB962C8B-B14F-4D97-AF65-F5344CB8AC3E}">
        <p14:creationId xmlns:p14="http://schemas.microsoft.com/office/powerpoint/2010/main" val="3185586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3F4A6516-892A-49BA-A633-F0459E0804D2}" type="slidenum">
              <a:rPr lang="en-IE" smtClean="0"/>
              <a:t>10</a:t>
            </a:fld>
            <a:endParaRPr lang="en-IE"/>
          </a:p>
        </p:txBody>
      </p:sp>
    </p:spTree>
    <p:extLst>
      <p:ext uri="{BB962C8B-B14F-4D97-AF65-F5344CB8AC3E}">
        <p14:creationId xmlns:p14="http://schemas.microsoft.com/office/powerpoint/2010/main" val="4069891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3F4A6516-892A-49BA-A633-F0459E0804D2}" type="slidenum">
              <a:rPr lang="en-IE" smtClean="0"/>
              <a:t>11</a:t>
            </a:fld>
            <a:endParaRPr lang="en-IE"/>
          </a:p>
        </p:txBody>
      </p:sp>
    </p:spTree>
    <p:extLst>
      <p:ext uri="{BB962C8B-B14F-4D97-AF65-F5344CB8AC3E}">
        <p14:creationId xmlns:p14="http://schemas.microsoft.com/office/powerpoint/2010/main" val="2195211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3F4A6516-892A-49BA-A633-F0459E0804D2}" type="slidenum">
              <a:rPr lang="en-IE" smtClean="0"/>
              <a:t>12</a:t>
            </a:fld>
            <a:endParaRPr lang="en-IE"/>
          </a:p>
        </p:txBody>
      </p:sp>
    </p:spTree>
    <p:extLst>
      <p:ext uri="{BB962C8B-B14F-4D97-AF65-F5344CB8AC3E}">
        <p14:creationId xmlns:p14="http://schemas.microsoft.com/office/powerpoint/2010/main" val="1424341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3F4A6516-892A-49BA-A633-F0459E0804D2}" type="slidenum">
              <a:rPr lang="en-IE" smtClean="0"/>
              <a:t>13</a:t>
            </a:fld>
            <a:endParaRPr lang="en-IE"/>
          </a:p>
        </p:txBody>
      </p:sp>
    </p:spTree>
    <p:extLst>
      <p:ext uri="{BB962C8B-B14F-4D97-AF65-F5344CB8AC3E}">
        <p14:creationId xmlns:p14="http://schemas.microsoft.com/office/powerpoint/2010/main" val="1299141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3F4A6516-892A-49BA-A633-F0459E0804D2}" type="slidenum">
              <a:rPr lang="en-IE" smtClean="0"/>
              <a:t>14</a:t>
            </a:fld>
            <a:endParaRPr lang="en-IE"/>
          </a:p>
        </p:txBody>
      </p:sp>
    </p:spTree>
    <p:extLst>
      <p:ext uri="{BB962C8B-B14F-4D97-AF65-F5344CB8AC3E}">
        <p14:creationId xmlns:p14="http://schemas.microsoft.com/office/powerpoint/2010/main" val="871922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3F4A6516-892A-49BA-A633-F0459E0804D2}" type="slidenum">
              <a:rPr lang="en-IE" smtClean="0"/>
              <a:t>15</a:t>
            </a:fld>
            <a:endParaRPr lang="en-IE"/>
          </a:p>
        </p:txBody>
      </p:sp>
    </p:spTree>
    <p:extLst>
      <p:ext uri="{BB962C8B-B14F-4D97-AF65-F5344CB8AC3E}">
        <p14:creationId xmlns:p14="http://schemas.microsoft.com/office/powerpoint/2010/main" val="1385754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3F4A6516-892A-49BA-A633-F0459E0804D2}" type="slidenum">
              <a:rPr lang="en-IE" smtClean="0"/>
              <a:t>16</a:t>
            </a:fld>
            <a:endParaRPr lang="en-IE"/>
          </a:p>
        </p:txBody>
      </p:sp>
    </p:spTree>
    <p:extLst>
      <p:ext uri="{BB962C8B-B14F-4D97-AF65-F5344CB8AC3E}">
        <p14:creationId xmlns:p14="http://schemas.microsoft.com/office/powerpoint/2010/main" val="3665588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3F4A6516-892A-49BA-A633-F0459E0804D2}" type="slidenum">
              <a:rPr lang="en-IE" smtClean="0"/>
              <a:t>17</a:t>
            </a:fld>
            <a:endParaRPr lang="en-IE"/>
          </a:p>
        </p:txBody>
      </p:sp>
    </p:spTree>
    <p:extLst>
      <p:ext uri="{BB962C8B-B14F-4D97-AF65-F5344CB8AC3E}">
        <p14:creationId xmlns:p14="http://schemas.microsoft.com/office/powerpoint/2010/main" val="3542804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3F4A6516-892A-49BA-A633-F0459E0804D2}" type="slidenum">
              <a:rPr lang="en-IE" smtClean="0"/>
              <a:t>18</a:t>
            </a:fld>
            <a:endParaRPr lang="en-IE"/>
          </a:p>
        </p:txBody>
      </p:sp>
    </p:spTree>
    <p:extLst>
      <p:ext uri="{BB962C8B-B14F-4D97-AF65-F5344CB8AC3E}">
        <p14:creationId xmlns:p14="http://schemas.microsoft.com/office/powerpoint/2010/main" val="2689777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3F4A6516-892A-49BA-A633-F0459E0804D2}" type="slidenum">
              <a:rPr lang="en-IE" smtClean="0"/>
              <a:t>19</a:t>
            </a:fld>
            <a:endParaRPr lang="en-IE"/>
          </a:p>
        </p:txBody>
      </p:sp>
    </p:spTree>
    <p:extLst>
      <p:ext uri="{BB962C8B-B14F-4D97-AF65-F5344CB8AC3E}">
        <p14:creationId xmlns:p14="http://schemas.microsoft.com/office/powerpoint/2010/main" val="3572856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5D07A5F0-730C-46E9-8691-DFA819B80F92}" type="slidenum">
              <a:rPr lang="en-IE" smtClean="0"/>
              <a:t>2</a:t>
            </a:fld>
            <a:endParaRPr lang="en-IE"/>
          </a:p>
        </p:txBody>
      </p:sp>
    </p:spTree>
    <p:extLst>
      <p:ext uri="{BB962C8B-B14F-4D97-AF65-F5344CB8AC3E}">
        <p14:creationId xmlns:p14="http://schemas.microsoft.com/office/powerpoint/2010/main" val="2966051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3F4A6516-892A-49BA-A633-F0459E0804D2}" type="slidenum">
              <a:rPr lang="en-IE" smtClean="0"/>
              <a:t>20</a:t>
            </a:fld>
            <a:endParaRPr lang="en-IE"/>
          </a:p>
        </p:txBody>
      </p:sp>
    </p:spTree>
    <p:extLst>
      <p:ext uri="{BB962C8B-B14F-4D97-AF65-F5344CB8AC3E}">
        <p14:creationId xmlns:p14="http://schemas.microsoft.com/office/powerpoint/2010/main" val="834079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3F4A6516-892A-49BA-A633-F0459E0804D2}" type="slidenum">
              <a:rPr lang="en-IE" smtClean="0"/>
              <a:t>21</a:t>
            </a:fld>
            <a:endParaRPr lang="en-IE"/>
          </a:p>
        </p:txBody>
      </p:sp>
    </p:spTree>
    <p:extLst>
      <p:ext uri="{BB962C8B-B14F-4D97-AF65-F5344CB8AC3E}">
        <p14:creationId xmlns:p14="http://schemas.microsoft.com/office/powerpoint/2010/main" val="2309040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3F4A6516-892A-49BA-A633-F0459E0804D2}" type="slidenum">
              <a:rPr lang="en-IE" smtClean="0"/>
              <a:t>22</a:t>
            </a:fld>
            <a:endParaRPr lang="en-IE"/>
          </a:p>
        </p:txBody>
      </p:sp>
    </p:spTree>
    <p:extLst>
      <p:ext uri="{BB962C8B-B14F-4D97-AF65-F5344CB8AC3E}">
        <p14:creationId xmlns:p14="http://schemas.microsoft.com/office/powerpoint/2010/main" val="1407697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3F4A6516-892A-49BA-A633-F0459E0804D2}" type="slidenum">
              <a:rPr lang="en-IE" smtClean="0"/>
              <a:t>23</a:t>
            </a:fld>
            <a:endParaRPr lang="en-IE"/>
          </a:p>
        </p:txBody>
      </p:sp>
    </p:spTree>
    <p:extLst>
      <p:ext uri="{BB962C8B-B14F-4D97-AF65-F5344CB8AC3E}">
        <p14:creationId xmlns:p14="http://schemas.microsoft.com/office/powerpoint/2010/main" val="555246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3F4A6516-892A-49BA-A633-F0459E0804D2}" type="slidenum">
              <a:rPr lang="en-IE" smtClean="0"/>
              <a:t>24</a:t>
            </a:fld>
            <a:endParaRPr lang="en-IE"/>
          </a:p>
        </p:txBody>
      </p:sp>
    </p:spTree>
    <p:extLst>
      <p:ext uri="{BB962C8B-B14F-4D97-AF65-F5344CB8AC3E}">
        <p14:creationId xmlns:p14="http://schemas.microsoft.com/office/powerpoint/2010/main" val="1129422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3F4A6516-892A-49BA-A633-F0459E0804D2}" type="slidenum">
              <a:rPr lang="en-IE" smtClean="0"/>
              <a:t>25</a:t>
            </a:fld>
            <a:endParaRPr lang="en-IE"/>
          </a:p>
        </p:txBody>
      </p:sp>
    </p:spTree>
    <p:extLst>
      <p:ext uri="{BB962C8B-B14F-4D97-AF65-F5344CB8AC3E}">
        <p14:creationId xmlns:p14="http://schemas.microsoft.com/office/powerpoint/2010/main" val="9186826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3F4A6516-892A-49BA-A633-F0459E0804D2}" type="slidenum">
              <a:rPr lang="en-IE" smtClean="0"/>
              <a:t>26</a:t>
            </a:fld>
            <a:endParaRPr lang="en-IE"/>
          </a:p>
        </p:txBody>
      </p:sp>
    </p:spTree>
    <p:extLst>
      <p:ext uri="{BB962C8B-B14F-4D97-AF65-F5344CB8AC3E}">
        <p14:creationId xmlns:p14="http://schemas.microsoft.com/office/powerpoint/2010/main" val="1995659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3F4A6516-892A-49BA-A633-F0459E0804D2}" type="slidenum">
              <a:rPr lang="en-IE" smtClean="0"/>
              <a:t>27</a:t>
            </a:fld>
            <a:endParaRPr lang="en-IE"/>
          </a:p>
        </p:txBody>
      </p:sp>
    </p:spTree>
    <p:extLst>
      <p:ext uri="{BB962C8B-B14F-4D97-AF65-F5344CB8AC3E}">
        <p14:creationId xmlns:p14="http://schemas.microsoft.com/office/powerpoint/2010/main" val="3703888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3F4A6516-892A-49BA-A633-F0459E0804D2}" type="slidenum">
              <a:rPr lang="en-IE" smtClean="0"/>
              <a:t>28</a:t>
            </a:fld>
            <a:endParaRPr lang="en-IE"/>
          </a:p>
        </p:txBody>
      </p:sp>
    </p:spTree>
    <p:extLst>
      <p:ext uri="{BB962C8B-B14F-4D97-AF65-F5344CB8AC3E}">
        <p14:creationId xmlns:p14="http://schemas.microsoft.com/office/powerpoint/2010/main" val="3413321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3F4A6516-892A-49BA-A633-F0459E0804D2}" type="slidenum">
              <a:rPr lang="en-IE" smtClean="0"/>
              <a:t>29</a:t>
            </a:fld>
            <a:endParaRPr lang="en-IE"/>
          </a:p>
        </p:txBody>
      </p:sp>
    </p:spTree>
    <p:extLst>
      <p:ext uri="{BB962C8B-B14F-4D97-AF65-F5344CB8AC3E}">
        <p14:creationId xmlns:p14="http://schemas.microsoft.com/office/powerpoint/2010/main" val="2406921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3F4A6516-892A-49BA-A633-F0459E0804D2}" type="slidenum">
              <a:rPr lang="en-IE" smtClean="0"/>
              <a:t>3</a:t>
            </a:fld>
            <a:endParaRPr lang="en-IE"/>
          </a:p>
        </p:txBody>
      </p:sp>
    </p:spTree>
    <p:extLst>
      <p:ext uri="{BB962C8B-B14F-4D97-AF65-F5344CB8AC3E}">
        <p14:creationId xmlns:p14="http://schemas.microsoft.com/office/powerpoint/2010/main" val="3237022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3F4A6516-892A-49BA-A633-F0459E0804D2}" type="slidenum">
              <a:rPr lang="en-IE" smtClean="0"/>
              <a:t>30</a:t>
            </a:fld>
            <a:endParaRPr lang="en-IE"/>
          </a:p>
        </p:txBody>
      </p:sp>
    </p:spTree>
    <p:extLst>
      <p:ext uri="{BB962C8B-B14F-4D97-AF65-F5344CB8AC3E}">
        <p14:creationId xmlns:p14="http://schemas.microsoft.com/office/powerpoint/2010/main" val="13244208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3F4A6516-892A-49BA-A633-F0459E0804D2}" type="slidenum">
              <a:rPr lang="en-IE" smtClean="0"/>
              <a:t>31</a:t>
            </a:fld>
            <a:endParaRPr lang="en-IE"/>
          </a:p>
        </p:txBody>
      </p:sp>
    </p:spTree>
    <p:extLst>
      <p:ext uri="{BB962C8B-B14F-4D97-AF65-F5344CB8AC3E}">
        <p14:creationId xmlns:p14="http://schemas.microsoft.com/office/powerpoint/2010/main" val="35116632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3F4A6516-892A-49BA-A633-F0459E0804D2}" type="slidenum">
              <a:rPr lang="en-IE" smtClean="0"/>
              <a:t>32</a:t>
            </a:fld>
            <a:endParaRPr lang="en-IE"/>
          </a:p>
        </p:txBody>
      </p:sp>
    </p:spTree>
    <p:extLst>
      <p:ext uri="{BB962C8B-B14F-4D97-AF65-F5344CB8AC3E}">
        <p14:creationId xmlns:p14="http://schemas.microsoft.com/office/powerpoint/2010/main" val="40474527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3F4A6516-892A-49BA-A633-F0459E0804D2}" type="slidenum">
              <a:rPr lang="en-IE" smtClean="0"/>
              <a:t>33</a:t>
            </a:fld>
            <a:endParaRPr lang="en-IE"/>
          </a:p>
        </p:txBody>
      </p:sp>
    </p:spTree>
    <p:extLst>
      <p:ext uri="{BB962C8B-B14F-4D97-AF65-F5344CB8AC3E}">
        <p14:creationId xmlns:p14="http://schemas.microsoft.com/office/powerpoint/2010/main" val="29895639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3F4A6516-892A-49BA-A633-F0459E0804D2}" type="slidenum">
              <a:rPr lang="en-IE" smtClean="0"/>
              <a:t>34</a:t>
            </a:fld>
            <a:endParaRPr lang="en-IE"/>
          </a:p>
        </p:txBody>
      </p:sp>
    </p:spTree>
    <p:extLst>
      <p:ext uri="{BB962C8B-B14F-4D97-AF65-F5344CB8AC3E}">
        <p14:creationId xmlns:p14="http://schemas.microsoft.com/office/powerpoint/2010/main" val="17297139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3F4A6516-892A-49BA-A633-F0459E0804D2}" type="slidenum">
              <a:rPr lang="en-IE" smtClean="0"/>
              <a:t>35</a:t>
            </a:fld>
            <a:endParaRPr lang="en-IE"/>
          </a:p>
        </p:txBody>
      </p:sp>
    </p:spTree>
    <p:extLst>
      <p:ext uri="{BB962C8B-B14F-4D97-AF65-F5344CB8AC3E}">
        <p14:creationId xmlns:p14="http://schemas.microsoft.com/office/powerpoint/2010/main" val="17445416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3F4A6516-892A-49BA-A633-F0459E0804D2}" type="slidenum">
              <a:rPr lang="en-IE" smtClean="0"/>
              <a:t>36</a:t>
            </a:fld>
            <a:endParaRPr lang="en-IE"/>
          </a:p>
        </p:txBody>
      </p:sp>
    </p:spTree>
    <p:extLst>
      <p:ext uri="{BB962C8B-B14F-4D97-AF65-F5344CB8AC3E}">
        <p14:creationId xmlns:p14="http://schemas.microsoft.com/office/powerpoint/2010/main" val="12181691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3F4A6516-892A-49BA-A633-F0459E0804D2}" type="slidenum">
              <a:rPr lang="en-IE" smtClean="0"/>
              <a:t>37</a:t>
            </a:fld>
            <a:endParaRPr lang="en-IE"/>
          </a:p>
        </p:txBody>
      </p:sp>
    </p:spTree>
    <p:extLst>
      <p:ext uri="{BB962C8B-B14F-4D97-AF65-F5344CB8AC3E}">
        <p14:creationId xmlns:p14="http://schemas.microsoft.com/office/powerpoint/2010/main" val="28545572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3F4A6516-892A-49BA-A633-F0459E0804D2}" type="slidenum">
              <a:rPr lang="en-IE" smtClean="0"/>
              <a:t>38</a:t>
            </a:fld>
            <a:endParaRPr lang="en-IE"/>
          </a:p>
        </p:txBody>
      </p:sp>
    </p:spTree>
    <p:extLst>
      <p:ext uri="{BB962C8B-B14F-4D97-AF65-F5344CB8AC3E}">
        <p14:creationId xmlns:p14="http://schemas.microsoft.com/office/powerpoint/2010/main" val="38548600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3F4A6516-892A-49BA-A633-F0459E0804D2}" type="slidenum">
              <a:rPr lang="en-IE" smtClean="0"/>
              <a:t>39</a:t>
            </a:fld>
            <a:endParaRPr lang="en-IE"/>
          </a:p>
        </p:txBody>
      </p:sp>
    </p:spTree>
    <p:extLst>
      <p:ext uri="{BB962C8B-B14F-4D97-AF65-F5344CB8AC3E}">
        <p14:creationId xmlns:p14="http://schemas.microsoft.com/office/powerpoint/2010/main" val="3203869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3F4A6516-892A-49BA-A633-F0459E0804D2}" type="slidenum">
              <a:rPr lang="en-IE" smtClean="0"/>
              <a:t>4</a:t>
            </a:fld>
            <a:endParaRPr lang="en-IE"/>
          </a:p>
        </p:txBody>
      </p:sp>
    </p:spTree>
    <p:extLst>
      <p:ext uri="{BB962C8B-B14F-4D97-AF65-F5344CB8AC3E}">
        <p14:creationId xmlns:p14="http://schemas.microsoft.com/office/powerpoint/2010/main" val="8106168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5D07A5F0-730C-46E9-8691-DFA819B80F92}" type="slidenum">
              <a:rPr lang="en-IE" smtClean="0"/>
              <a:t>40</a:t>
            </a:fld>
            <a:endParaRPr lang="en-IE"/>
          </a:p>
        </p:txBody>
      </p:sp>
    </p:spTree>
    <p:extLst>
      <p:ext uri="{BB962C8B-B14F-4D97-AF65-F5344CB8AC3E}">
        <p14:creationId xmlns:p14="http://schemas.microsoft.com/office/powerpoint/2010/main" val="1269888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3F4A6516-892A-49BA-A633-F0459E0804D2}" type="slidenum">
              <a:rPr lang="en-IE" smtClean="0"/>
              <a:t>5</a:t>
            </a:fld>
            <a:endParaRPr lang="en-IE"/>
          </a:p>
        </p:txBody>
      </p:sp>
    </p:spTree>
    <p:extLst>
      <p:ext uri="{BB962C8B-B14F-4D97-AF65-F5344CB8AC3E}">
        <p14:creationId xmlns:p14="http://schemas.microsoft.com/office/powerpoint/2010/main" val="2223149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3F4A6516-892A-49BA-A633-F0459E0804D2}" type="slidenum">
              <a:rPr lang="en-IE" smtClean="0"/>
              <a:t>6</a:t>
            </a:fld>
            <a:endParaRPr lang="en-IE"/>
          </a:p>
        </p:txBody>
      </p:sp>
    </p:spTree>
    <p:extLst>
      <p:ext uri="{BB962C8B-B14F-4D97-AF65-F5344CB8AC3E}">
        <p14:creationId xmlns:p14="http://schemas.microsoft.com/office/powerpoint/2010/main" val="3098837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3F4A6516-892A-49BA-A633-F0459E0804D2}" type="slidenum">
              <a:rPr lang="en-IE" smtClean="0"/>
              <a:t>7</a:t>
            </a:fld>
            <a:endParaRPr lang="en-IE"/>
          </a:p>
        </p:txBody>
      </p:sp>
    </p:spTree>
    <p:extLst>
      <p:ext uri="{BB962C8B-B14F-4D97-AF65-F5344CB8AC3E}">
        <p14:creationId xmlns:p14="http://schemas.microsoft.com/office/powerpoint/2010/main" val="3353053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3F4A6516-892A-49BA-A633-F0459E0804D2}" type="slidenum">
              <a:rPr lang="en-IE" smtClean="0"/>
              <a:t>8</a:t>
            </a:fld>
            <a:endParaRPr lang="en-IE"/>
          </a:p>
        </p:txBody>
      </p:sp>
    </p:spTree>
    <p:extLst>
      <p:ext uri="{BB962C8B-B14F-4D97-AF65-F5344CB8AC3E}">
        <p14:creationId xmlns:p14="http://schemas.microsoft.com/office/powerpoint/2010/main" val="2179899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endParaRPr lang="en-IE"/>
          </a:p>
        </p:txBody>
      </p:sp>
      <p:sp>
        <p:nvSpPr>
          <p:cNvPr id="5" name="Footer Placeholder 4"/>
          <p:cNvSpPr>
            <a:spLocks noGrp="1"/>
          </p:cNvSpPr>
          <p:nvPr>
            <p:ph type="ftr" sz="quarter" idx="11"/>
            <p:custDataLst>
              <p:tags r:id="rId1"/>
            </p:custDataLst>
          </p:nvPr>
        </p:nvSpPr>
        <p:spPr/>
        <p:txBody>
          <a:bodyPr/>
          <a:lstStyle/>
          <a:p>
            <a:r>
              <a:rPr lang="en-US"/>
              <a:t> </a:t>
            </a:r>
          </a:p>
        </p:txBody>
      </p:sp>
      <p:sp>
        <p:nvSpPr>
          <p:cNvPr id="6" name="Slide Number Placeholder 5"/>
          <p:cNvSpPr>
            <a:spLocks noGrp="1"/>
          </p:cNvSpPr>
          <p:nvPr>
            <p:ph type="sldNum" sz="quarter" idx="12"/>
          </p:nvPr>
        </p:nvSpPr>
        <p:spPr/>
        <p:txBody>
          <a:bodyPr/>
          <a:lstStyle/>
          <a:p>
            <a:fld id="{3F4A6516-892A-49BA-A633-F0459E0804D2}" type="slidenum">
              <a:rPr lang="en-IE" smtClean="0"/>
              <a:t>9</a:t>
            </a:fld>
            <a:endParaRPr lang="en-IE"/>
          </a:p>
        </p:txBody>
      </p:sp>
    </p:spTree>
    <p:extLst>
      <p:ext uri="{BB962C8B-B14F-4D97-AF65-F5344CB8AC3E}">
        <p14:creationId xmlns:p14="http://schemas.microsoft.com/office/powerpoint/2010/main" val="3007520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327AB328-B88F-4890-8A05-715703B884E3}" type="datetime1">
              <a:rPr lang="en-IE" smtClean="0"/>
              <a:t>07/02/2024</a:t>
            </a:fld>
            <a:endParaRPr lang="en-IE"/>
          </a:p>
        </p:txBody>
      </p:sp>
      <p:sp>
        <p:nvSpPr>
          <p:cNvPr id="5" name="Footer Placeholder 4"/>
          <p:cNvSpPr>
            <a:spLocks noGrp="1"/>
          </p:cNvSpPr>
          <p:nvPr>
            <p:ph type="ftr" sz="quarter" idx="11"/>
            <p:custDataLst>
              <p:tags r:id="rId1"/>
            </p:custDataLst>
          </p:nvPr>
        </p:nvSpPr>
        <p:spPr/>
        <p:txBody>
          <a:bodyPr/>
          <a:lstStyle>
            <a:lvl1pPr>
              <a:defRPr lang="en-IE" b="0" i="0" u="none">
                <a:solidFill>
                  <a:srgbClr val="000000"/>
                </a:solidFill>
              </a:defRPr>
            </a:lvl1pPr>
          </a:lstStyle>
          <a:p>
            <a:r>
              <a:rPr lang="en-IE"/>
              <a:t> </a:t>
            </a:r>
          </a:p>
        </p:txBody>
      </p:sp>
      <p:sp>
        <p:nvSpPr>
          <p:cNvPr id="6" name="Slide Number Placeholder 5"/>
          <p:cNvSpPr>
            <a:spLocks noGrp="1"/>
          </p:cNvSpPr>
          <p:nvPr>
            <p:ph type="sldNum" sz="quarter" idx="12"/>
          </p:nvPr>
        </p:nvSpPr>
        <p:spPr/>
        <p:txBody>
          <a:bodyPr/>
          <a:lstStyle/>
          <a:p>
            <a:fld id="{8967150D-282A-4DE8-8C00-356B635BBA7B}" type="slidenum">
              <a:rPr lang="en-IE" smtClean="0"/>
              <a:t>‹#›</a:t>
            </a:fld>
            <a:endParaRPr lang="en-IE"/>
          </a:p>
        </p:txBody>
      </p:sp>
    </p:spTree>
    <p:extLst>
      <p:ext uri="{BB962C8B-B14F-4D97-AF65-F5344CB8AC3E}">
        <p14:creationId xmlns:p14="http://schemas.microsoft.com/office/powerpoint/2010/main" val="277410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FAD995A2-FFCA-4650-8349-8420E79E5B57}" type="datetime1">
              <a:rPr lang="en-IE" smtClean="0"/>
              <a:t>07/02/2024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967150D-282A-4DE8-8C00-356B635BBA7B}" type="slidenum">
              <a:rPr lang="en-IE" smtClean="0"/>
              <a:t>‹#›</a:t>
            </a:fld>
            <a:endParaRPr lang="en-IE"/>
          </a:p>
        </p:txBody>
      </p:sp>
    </p:spTree>
    <p:extLst>
      <p:ext uri="{BB962C8B-B14F-4D97-AF65-F5344CB8AC3E}">
        <p14:creationId xmlns:p14="http://schemas.microsoft.com/office/powerpoint/2010/main" val="215943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2D79AF25-2FDC-4012-8778-680683E1787B}" type="datetime1">
              <a:rPr lang="en-IE" smtClean="0"/>
              <a:t>07/02/2024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967150D-282A-4DE8-8C00-356B635BBA7B}" type="slidenum">
              <a:rPr lang="en-IE" smtClean="0"/>
              <a:t>‹#›</a:t>
            </a:fld>
            <a:endParaRPr lang="en-IE"/>
          </a:p>
        </p:txBody>
      </p:sp>
    </p:spTree>
    <p:extLst>
      <p:ext uri="{BB962C8B-B14F-4D97-AF65-F5344CB8AC3E}">
        <p14:creationId xmlns:p14="http://schemas.microsoft.com/office/powerpoint/2010/main" val="2146391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65A36DF8-F4AC-4CA3-B2C7-E59E1E7DE630}" type="datetime1">
              <a:rPr lang="en-IE" smtClean="0"/>
              <a:t>07/02/2024</a:t>
            </a:fld>
            <a:endParaRPr lang="en-IE"/>
          </a:p>
        </p:txBody>
      </p:sp>
      <p:sp>
        <p:nvSpPr>
          <p:cNvPr id="5" name="Footer Placeholder 4"/>
          <p:cNvSpPr>
            <a:spLocks noGrp="1"/>
          </p:cNvSpPr>
          <p:nvPr>
            <p:ph type="ftr" sz="quarter" idx="11"/>
            <p:custDataLst>
              <p:tags r:id="rId1"/>
            </p:custDataLst>
          </p:nvPr>
        </p:nvSpPr>
        <p:spPr/>
        <p:txBody>
          <a:bodyPr/>
          <a:lstStyle>
            <a:lvl1pPr>
              <a:defRPr lang="en-IE" b="0" i="0" u="none">
                <a:solidFill>
                  <a:srgbClr val="000000"/>
                </a:solidFill>
              </a:defRPr>
            </a:lvl1pPr>
          </a:lstStyle>
          <a:p>
            <a:r>
              <a:rPr lang="en-IE"/>
              <a:t> </a:t>
            </a:r>
          </a:p>
        </p:txBody>
      </p:sp>
      <p:sp>
        <p:nvSpPr>
          <p:cNvPr id="6" name="Slide Number Placeholder 5"/>
          <p:cNvSpPr>
            <a:spLocks noGrp="1"/>
          </p:cNvSpPr>
          <p:nvPr>
            <p:ph type="sldNum" sz="quarter" idx="12"/>
          </p:nvPr>
        </p:nvSpPr>
        <p:spPr/>
        <p:txBody>
          <a:bodyPr/>
          <a:lstStyle/>
          <a:p>
            <a:fld id="{8967150D-282A-4DE8-8C00-356B635BBA7B}" type="slidenum">
              <a:rPr lang="en-IE" smtClean="0"/>
              <a:t>‹#›</a:t>
            </a:fld>
            <a:endParaRPr lang="en-IE"/>
          </a:p>
        </p:txBody>
      </p:sp>
    </p:spTree>
    <p:extLst>
      <p:ext uri="{BB962C8B-B14F-4D97-AF65-F5344CB8AC3E}">
        <p14:creationId xmlns:p14="http://schemas.microsoft.com/office/powerpoint/2010/main" val="2810443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AAF54A-B4E8-405E-A003-9A986038B55A}" type="datetime1">
              <a:rPr lang="en-IE" smtClean="0"/>
              <a:t>07/02/2024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967150D-282A-4DE8-8C00-356B635BBA7B}" type="slidenum">
              <a:rPr lang="en-IE" smtClean="0"/>
              <a:t>‹#›</a:t>
            </a:fld>
            <a:endParaRPr lang="en-IE"/>
          </a:p>
        </p:txBody>
      </p:sp>
    </p:spTree>
    <p:extLst>
      <p:ext uri="{BB962C8B-B14F-4D97-AF65-F5344CB8AC3E}">
        <p14:creationId xmlns:p14="http://schemas.microsoft.com/office/powerpoint/2010/main" val="354295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8A8979F5-F195-46F5-B754-7DEC88CCB0BD}" type="datetime1">
              <a:rPr lang="en-IE" smtClean="0"/>
              <a:t>07/02/2024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967150D-282A-4DE8-8C00-356B635BBA7B}" type="slidenum">
              <a:rPr lang="en-IE" smtClean="0"/>
              <a:t>‹#›</a:t>
            </a:fld>
            <a:endParaRPr lang="en-IE"/>
          </a:p>
        </p:txBody>
      </p:sp>
    </p:spTree>
    <p:extLst>
      <p:ext uri="{BB962C8B-B14F-4D97-AF65-F5344CB8AC3E}">
        <p14:creationId xmlns:p14="http://schemas.microsoft.com/office/powerpoint/2010/main" val="1334002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A518CD58-B2A8-4F14-A346-3DD2BB5FC857}" type="datetime1">
              <a:rPr lang="en-IE" smtClean="0"/>
              <a:t>07/02/2024</a:t>
            </a:fld>
            <a:endParaRPr lang="en-IE"/>
          </a:p>
        </p:txBody>
      </p:sp>
      <p:sp>
        <p:nvSpPr>
          <p:cNvPr id="8" name="Footer Placeholder 7"/>
          <p:cNvSpPr>
            <a:spLocks noGrp="1"/>
          </p:cNvSpPr>
          <p:nvPr>
            <p:ph type="ftr" sz="quarter" idx="11"/>
            <p:custDataLst>
              <p:tags r:id="rId1"/>
            </p:custDataLst>
          </p:nvPr>
        </p:nvSpPr>
        <p:spPr/>
        <p:txBody>
          <a:bodyPr/>
          <a:lstStyle>
            <a:lvl1pPr>
              <a:defRPr lang="en-IE" b="0" i="0" u="none">
                <a:solidFill>
                  <a:srgbClr val="000000"/>
                </a:solidFill>
              </a:defRPr>
            </a:lvl1pPr>
          </a:lstStyle>
          <a:p>
            <a:r>
              <a:rPr lang="en-IE"/>
              <a:t> </a:t>
            </a:r>
          </a:p>
        </p:txBody>
      </p:sp>
      <p:sp>
        <p:nvSpPr>
          <p:cNvPr id="9" name="Slide Number Placeholder 8"/>
          <p:cNvSpPr>
            <a:spLocks noGrp="1"/>
          </p:cNvSpPr>
          <p:nvPr>
            <p:ph type="sldNum" sz="quarter" idx="12"/>
          </p:nvPr>
        </p:nvSpPr>
        <p:spPr/>
        <p:txBody>
          <a:bodyPr/>
          <a:lstStyle/>
          <a:p>
            <a:fld id="{8967150D-282A-4DE8-8C00-356B635BBA7B}" type="slidenum">
              <a:rPr lang="en-IE" smtClean="0"/>
              <a:t>‹#›</a:t>
            </a:fld>
            <a:endParaRPr lang="en-IE"/>
          </a:p>
        </p:txBody>
      </p:sp>
    </p:spTree>
    <p:extLst>
      <p:ext uri="{BB962C8B-B14F-4D97-AF65-F5344CB8AC3E}">
        <p14:creationId xmlns:p14="http://schemas.microsoft.com/office/powerpoint/2010/main" val="4290155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8603AB97-54C1-484D-952A-C2D2DE1323F3}" type="datetime1">
              <a:rPr lang="en-IE" smtClean="0"/>
              <a:t>07/02/2024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8967150D-282A-4DE8-8C00-356B635BBA7B}" type="slidenum">
              <a:rPr lang="en-IE" smtClean="0"/>
              <a:t>‹#›</a:t>
            </a:fld>
            <a:endParaRPr lang="en-IE"/>
          </a:p>
        </p:txBody>
      </p:sp>
    </p:spTree>
    <p:extLst>
      <p:ext uri="{BB962C8B-B14F-4D97-AF65-F5344CB8AC3E}">
        <p14:creationId xmlns:p14="http://schemas.microsoft.com/office/powerpoint/2010/main" val="277863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69F720-802E-4BF1-A557-4F8BAFD68E1A}" type="datetime1">
              <a:rPr lang="en-IE" smtClean="0"/>
              <a:t>07/02/2024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8967150D-282A-4DE8-8C00-356B635BBA7B}" type="slidenum">
              <a:rPr lang="en-IE" smtClean="0"/>
              <a:t>‹#›</a:t>
            </a:fld>
            <a:endParaRPr lang="en-IE"/>
          </a:p>
        </p:txBody>
      </p:sp>
    </p:spTree>
    <p:extLst>
      <p:ext uri="{BB962C8B-B14F-4D97-AF65-F5344CB8AC3E}">
        <p14:creationId xmlns:p14="http://schemas.microsoft.com/office/powerpoint/2010/main" val="925632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5D7BA4-AB32-4EBF-9D75-911E387D27DE}" type="datetime1">
              <a:rPr lang="en-IE" smtClean="0"/>
              <a:t>07/02/2024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967150D-282A-4DE8-8C00-356B635BBA7B}" type="slidenum">
              <a:rPr lang="en-IE" smtClean="0"/>
              <a:t>‹#›</a:t>
            </a:fld>
            <a:endParaRPr lang="en-IE"/>
          </a:p>
        </p:txBody>
      </p:sp>
    </p:spTree>
    <p:extLst>
      <p:ext uri="{BB962C8B-B14F-4D97-AF65-F5344CB8AC3E}">
        <p14:creationId xmlns:p14="http://schemas.microsoft.com/office/powerpoint/2010/main" val="674480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CB7B2B-6F05-4B88-86DF-FC2C8F36E920}" type="datetime1">
              <a:rPr lang="en-IE" smtClean="0"/>
              <a:t>07/02/2024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967150D-282A-4DE8-8C00-356B635BBA7B}" type="slidenum">
              <a:rPr lang="en-IE" smtClean="0"/>
              <a:t>‹#›</a:t>
            </a:fld>
            <a:endParaRPr lang="en-IE"/>
          </a:p>
        </p:txBody>
      </p:sp>
    </p:spTree>
    <p:extLst>
      <p:ext uri="{BB962C8B-B14F-4D97-AF65-F5344CB8AC3E}">
        <p14:creationId xmlns:p14="http://schemas.microsoft.com/office/powerpoint/2010/main" val="3723788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B11AAE-9E56-42A0-A20E-2E0E3FDDA478}" type="datetime1">
              <a:rPr lang="en-IE" smtClean="0"/>
              <a:t>07/02/2024</a:t>
            </a:fld>
            <a:endParaRPr lang="en-IE"/>
          </a:p>
        </p:txBody>
      </p:sp>
      <p:sp>
        <p:nvSpPr>
          <p:cNvPr id="5" name="Footer Placeholder 4"/>
          <p:cNvSpPr>
            <a:spLocks noGrp="1"/>
          </p:cNvSpPr>
          <p:nvPr>
            <p:ph type="ftr" sz="quarter" idx="3"/>
            <p:custDataLst>
              <p:tags r:id="rId13"/>
            </p:custDataLst>
          </p:nvPr>
        </p:nvSpPr>
        <p:spPr>
          <a:xfrm>
            <a:off x="0" y="6356350"/>
            <a:ext cx="12192000" cy="365125"/>
          </a:xfrm>
          <a:prstGeom prst="rect">
            <a:avLst/>
          </a:prstGeom>
        </p:spPr>
        <p:txBody>
          <a:bodyPr vert="horz" lIns="91440" tIns="45720" rIns="91440" bIns="45720" rtlCol="0" anchor="ctr"/>
          <a:lstStyle>
            <a:lvl1pPr algn="l">
              <a:defRPr lang="en-IE" sz="1200" b="0" i="0" u="none">
                <a:solidFill>
                  <a:srgbClr val="000000"/>
                </a:solidFill>
                <a:latin typeface="Times New Roman" panose="02020603050405020304" pitchFamily="18" charset="0"/>
              </a:defRPr>
            </a:lvl1pPr>
          </a:lstStyle>
          <a:p>
            <a:r>
              <a:rPr lang="en-IE"/>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67150D-282A-4DE8-8C00-356B635BBA7B}" type="slidenum">
              <a:rPr lang="en-IE" smtClean="0"/>
              <a:t>‹#›</a:t>
            </a:fld>
            <a:endParaRPr lang="en-IE"/>
          </a:p>
        </p:txBody>
      </p:sp>
      <p:pic>
        <p:nvPicPr>
          <p:cNvPr id="7" name="Picture 6">
            <a:extLst>
              <a:ext uri="{FF2B5EF4-FFF2-40B4-BE49-F238E27FC236}">
                <a16:creationId xmlns:a16="http://schemas.microsoft.com/office/drawing/2014/main" id="{178F5D8D-42CE-44D8-96C2-75AFEB2AC117}"/>
              </a:ext>
            </a:extLst>
          </p:cNvPr>
          <p:cNvPicPr>
            <a:picLocks noChangeAspect="1"/>
          </p:cNvPicPr>
          <p:nvPr userDrawn="1"/>
        </p:nvPicPr>
        <p:blipFill>
          <a:blip r:embed="rId14"/>
          <a:stretch>
            <a:fillRect/>
          </a:stretch>
        </p:blipFill>
        <p:spPr>
          <a:xfrm>
            <a:off x="10751019" y="0"/>
            <a:ext cx="1440981" cy="1376218"/>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28DA8F3B-2BFD-4193-8688-5ECF4C8FD6A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5723636"/>
            <a:ext cx="1874982" cy="1134363"/>
          </a:xfrm>
          <a:prstGeom prst="rect">
            <a:avLst/>
          </a:prstGeom>
        </p:spPr>
      </p:pic>
    </p:spTree>
    <p:extLst>
      <p:ext uri="{BB962C8B-B14F-4D97-AF65-F5344CB8AC3E}">
        <p14:creationId xmlns:p14="http://schemas.microsoft.com/office/powerpoint/2010/main" val="291924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1.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8.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18.emf"/><Relationship Id="rId5" Type="http://schemas.openxmlformats.org/officeDocument/2006/relationships/image" Target="../media/image17.png"/><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9.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oleObject" Target="../embeddings/oleObject1.bin"/><Relationship Id="rId11" Type="http://schemas.openxmlformats.org/officeDocument/2006/relationships/image" Target="../media/image20.png"/><Relationship Id="rId5" Type="http://schemas.openxmlformats.org/officeDocument/2006/relationships/image" Target="../media/image21.png"/><Relationship Id="rId10" Type="http://schemas.openxmlformats.org/officeDocument/2006/relationships/image" Target="../media/image19.png"/><Relationship Id="rId4" Type="http://schemas.openxmlformats.org/officeDocument/2006/relationships/image" Target="../media/image16.emf"/><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5.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4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51.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57.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5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61.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9.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6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notesSlide" Target="../notesSlides/notesSlide30.xml"/><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65.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31.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notesSlide" Target="../notesSlides/notesSlide31.xml"/><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67.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32.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3" Type="http://schemas.openxmlformats.org/officeDocument/2006/relationships/notesSlide" Target="../notesSlides/notesSlide32.xml"/><Relationship Id="rId7" Type="http://schemas.openxmlformats.org/officeDocument/2006/relationships/diagramColors" Target="../diagrams/colors7.xml"/><Relationship Id="rId12" Type="http://schemas.openxmlformats.org/officeDocument/2006/relationships/diagramColors" Target="../diagrams/colors8.xml"/><Relationship Id="rId2" Type="http://schemas.openxmlformats.org/officeDocument/2006/relationships/slideLayout" Target="../slideLayouts/slideLayout2.xml"/><Relationship Id="rId1" Type="http://schemas.openxmlformats.org/officeDocument/2006/relationships/tags" Target="../tags/tag69.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s>
</file>

<file path=ppt/slides/_rels/slide3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33.xml"/><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ags" Target="../tags/tag7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75.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77.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79.xml"/><Relationship Id="rId4" Type="http://schemas.openxmlformats.org/officeDocument/2006/relationships/hyperlink" Target="https://cbiplaza/services/HR/LD_Documents/Connect%20Mentoring%20Guidelines%202022%202023.pdf"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8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83.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8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6.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7.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D4504347-DF99-4679-B028-A3C3003D1B7C}"/>
              </a:ext>
            </a:extLst>
          </p:cNvPr>
          <p:cNvSpPr txBox="1">
            <a:spLocks/>
          </p:cNvSpPr>
          <p:nvPr/>
        </p:nvSpPr>
        <p:spPr>
          <a:xfrm>
            <a:off x="3208664" y="5509978"/>
            <a:ext cx="6035484" cy="451591"/>
          </a:xfrm>
          <a:prstGeom prst="rect">
            <a:avLst/>
          </a:prstGeom>
        </p:spPr>
        <p:txBody>
          <a:bodyPr vert="horz" lIns="91440" tIns="45720" rIns="91440" bIns="45720" rtlCol="0" anchor="ctr">
            <a:normAutofit lnSpcReduction="10000"/>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E" sz="2400" dirty="0">
                <a:solidFill>
                  <a:srgbClr val="7030A0"/>
                </a:solidFill>
              </a:rPr>
              <a:t>30</a:t>
            </a:r>
            <a:r>
              <a:rPr lang="en-IE" sz="2400" baseline="30000" dirty="0">
                <a:solidFill>
                  <a:srgbClr val="7030A0"/>
                </a:solidFill>
              </a:rPr>
              <a:t>th</a:t>
            </a:r>
            <a:r>
              <a:rPr lang="en-IE" sz="2400" dirty="0">
                <a:solidFill>
                  <a:srgbClr val="7030A0"/>
                </a:solidFill>
              </a:rPr>
              <a:t> January 2024 </a:t>
            </a:r>
          </a:p>
        </p:txBody>
      </p:sp>
      <p:sp>
        <p:nvSpPr>
          <p:cNvPr id="9" name="Title 1">
            <a:extLst>
              <a:ext uri="{FF2B5EF4-FFF2-40B4-BE49-F238E27FC236}">
                <a16:creationId xmlns:a16="http://schemas.microsoft.com/office/drawing/2014/main" id="{F028F726-05DD-471D-A368-0BAFEBA6AD8E}"/>
              </a:ext>
            </a:extLst>
          </p:cNvPr>
          <p:cNvSpPr txBox="1">
            <a:spLocks/>
          </p:cNvSpPr>
          <p:nvPr/>
        </p:nvSpPr>
        <p:spPr>
          <a:xfrm>
            <a:off x="1066800" y="2026822"/>
            <a:ext cx="10058400" cy="25261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E" sz="4000" b="1" dirty="0">
                <a:solidFill>
                  <a:srgbClr val="0070C0"/>
                </a:solidFill>
              </a:rPr>
              <a:t>ISWE MENTORING </a:t>
            </a:r>
          </a:p>
          <a:p>
            <a:r>
              <a:rPr lang="en-IE" sz="4000" b="1" dirty="0">
                <a:solidFill>
                  <a:srgbClr val="0070C0"/>
                </a:solidFill>
              </a:rPr>
              <a:t>PROGRAMME 2023-2024 </a:t>
            </a:r>
            <a:br>
              <a:rPr lang="en-IE" sz="8000" b="1" dirty="0">
                <a:solidFill>
                  <a:srgbClr val="0070C0"/>
                </a:solidFill>
              </a:rPr>
            </a:br>
            <a:r>
              <a:rPr lang="en-IE" sz="8000" b="1" dirty="0">
                <a:solidFill>
                  <a:srgbClr val="0070C0"/>
                </a:solidFill>
              </a:rPr>
              <a:t>Mentee Training</a:t>
            </a:r>
            <a:endParaRPr lang="en-IE" b="1" dirty="0">
              <a:solidFill>
                <a:srgbClr val="0070C0"/>
              </a:solidFill>
            </a:endParaRPr>
          </a:p>
        </p:txBody>
      </p:sp>
      <p:sp>
        <p:nvSpPr>
          <p:cNvPr id="2" name="Footer Placeholder 1"/>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92483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27995-CBBB-472F-988A-F6C4DBA7359F}"/>
              </a:ext>
            </a:extLst>
          </p:cNvPr>
          <p:cNvSpPr>
            <a:spLocks noGrp="1"/>
          </p:cNvSpPr>
          <p:nvPr>
            <p:ph type="title"/>
          </p:nvPr>
        </p:nvSpPr>
        <p:spPr/>
        <p:txBody>
          <a:bodyPr/>
          <a:lstStyle/>
          <a:p>
            <a:r>
              <a:rPr kumimoji="0" lang="en-IE" sz="4800" i="0" u="none" strike="noStrike" kern="1200" cap="none" spc="0" normalizeH="0" baseline="0" noProof="0" dirty="0">
                <a:ln>
                  <a:noFill/>
                </a:ln>
                <a:solidFill>
                  <a:schemeClr val="accent1">
                    <a:lumMod val="75000"/>
                  </a:schemeClr>
                </a:solidFill>
                <a:effectLst/>
                <a:uLnTx/>
                <a:uFillTx/>
                <a:ea typeface="+mn-ea"/>
                <a:cs typeface="+mn-cs"/>
              </a:rPr>
              <a:t>What is Mentoring?</a:t>
            </a:r>
            <a:endParaRPr lang="en-IE" dirty="0">
              <a:solidFill>
                <a:schemeClr val="accent1">
                  <a:lumMod val="75000"/>
                </a:schemeClr>
              </a:solidFill>
            </a:endParaRPr>
          </a:p>
        </p:txBody>
      </p:sp>
      <p:sp>
        <p:nvSpPr>
          <p:cNvPr id="3" name="Content Placeholder 2">
            <a:extLst>
              <a:ext uri="{FF2B5EF4-FFF2-40B4-BE49-F238E27FC236}">
                <a16:creationId xmlns:a16="http://schemas.microsoft.com/office/drawing/2014/main" id="{9C9ABA61-1BF1-4368-BD22-22861D4DE0EB}"/>
              </a:ext>
            </a:extLst>
          </p:cNvPr>
          <p:cNvSpPr>
            <a:spLocks noGrp="1"/>
          </p:cNvSpPr>
          <p:nvPr>
            <p:ph idx="1"/>
          </p:nvPr>
        </p:nvSpPr>
        <p:spPr>
          <a:xfrm>
            <a:off x="838200" y="1690688"/>
            <a:ext cx="10515600" cy="4068600"/>
          </a:xfrm>
        </p:spPr>
        <p:txBody>
          <a:bodyPr/>
          <a:lstStyle/>
          <a:p>
            <a:pPr lvl="0">
              <a:defRPr/>
            </a:pPr>
            <a:r>
              <a:rPr lang="en-US" sz="2400" dirty="0"/>
              <a:t>Mentoring takes a long term, broader perspective than coaching, helping the learner develop a clearer sense of career direction and broader, more intuitive skills. </a:t>
            </a:r>
          </a:p>
          <a:p>
            <a:pPr marL="0" lvl="0" indent="0">
              <a:buNone/>
              <a:defRPr/>
            </a:pPr>
            <a:endParaRPr lang="en-US" sz="2400" dirty="0"/>
          </a:p>
          <a:p>
            <a:pPr lvl="0">
              <a:defRPr/>
            </a:pPr>
            <a:r>
              <a:rPr lang="en-US" sz="2400" dirty="0"/>
              <a:t>The mentor acts as sounding board, counsellor and advisor as well as helping the learner build more effective networks – </a:t>
            </a:r>
            <a:r>
              <a:rPr lang="en-US" sz="2400" i="1" dirty="0"/>
              <a:t>Chartered Institute of Personnel and Development </a:t>
            </a:r>
          </a:p>
          <a:p>
            <a:pPr marL="0" lvl="0" indent="0" algn="ctr" defTabSz="1007943">
              <a:spcBef>
                <a:spcPts val="1102"/>
              </a:spcBef>
              <a:buClr>
                <a:srgbClr val="E57225"/>
              </a:buClr>
              <a:buNone/>
            </a:pPr>
            <a:r>
              <a:rPr lang="en-IE" sz="3200" dirty="0"/>
              <a:t>“</a:t>
            </a:r>
            <a:r>
              <a:rPr lang="en-IE" sz="2400" dirty="0"/>
              <a:t>Mentoring is a brain to pick, an ear to listen and a push in the right direction”</a:t>
            </a:r>
          </a:p>
          <a:p>
            <a:pPr marL="0" lvl="0" indent="0" algn="ctr" defTabSz="1007943">
              <a:spcBef>
                <a:spcPts val="1102"/>
              </a:spcBef>
              <a:buClr>
                <a:srgbClr val="E57225"/>
              </a:buClr>
              <a:buNone/>
            </a:pPr>
            <a:r>
              <a:rPr lang="en-IE" sz="2400" dirty="0"/>
              <a:t>	John C. Crosby, - U.S Congressman &amp; Supreme Court Judge</a:t>
            </a:r>
            <a:endParaRPr lang="en-GB" sz="2400" dirty="0"/>
          </a:p>
          <a:p>
            <a:endParaRPr lang="en-IE" dirty="0"/>
          </a:p>
        </p:txBody>
      </p:sp>
      <p:sp>
        <p:nvSpPr>
          <p:cNvPr id="4" name="Footer Placeholder 3"/>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4216719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F1B7FB7-97A4-41C2-A9CE-3BF40E0607C8}"/>
              </a:ext>
            </a:extLst>
          </p:cNvPr>
          <p:cNvSpPr>
            <a:spLocks noGrp="1"/>
          </p:cNvSpPr>
          <p:nvPr>
            <p:ph type="title"/>
          </p:nvPr>
        </p:nvSpPr>
        <p:spPr>
          <a:xfrm>
            <a:off x="835706" y="408392"/>
            <a:ext cx="10058400" cy="1449387"/>
          </a:xfrm>
        </p:spPr>
        <p:txBody>
          <a:bodyPr/>
          <a:lstStyle/>
          <a:p>
            <a:r>
              <a:rPr kumimoji="0" lang="en-IE" sz="4800" i="0" u="none" strike="noStrike" kern="1200" cap="none" spc="0" normalizeH="0" baseline="0" noProof="0" dirty="0">
                <a:ln>
                  <a:noFill/>
                </a:ln>
                <a:solidFill>
                  <a:schemeClr val="accent1">
                    <a:lumMod val="75000"/>
                  </a:schemeClr>
                </a:solidFill>
                <a:effectLst/>
                <a:uLnTx/>
                <a:uFillTx/>
                <a:ea typeface="+mn-ea"/>
                <a:cs typeface="+mn-cs"/>
              </a:rPr>
              <a:t>What is Mentoring?</a:t>
            </a:r>
            <a:br>
              <a:rPr kumimoji="0" lang="en-IE" sz="4800" b="1" i="0" u="none" strike="noStrike" kern="1200" cap="none" spc="0" normalizeH="0" baseline="0" noProof="0" dirty="0">
                <a:ln>
                  <a:noFill/>
                </a:ln>
                <a:solidFill>
                  <a:schemeClr val="accent2"/>
                </a:solidFill>
                <a:effectLst/>
                <a:uLnTx/>
                <a:uFillTx/>
                <a:latin typeface="Lato"/>
                <a:ea typeface="+mn-ea"/>
                <a:cs typeface="+mn-cs"/>
              </a:rPr>
            </a:br>
            <a:endParaRPr lang="en-IE" dirty="0">
              <a:solidFill>
                <a:schemeClr val="accent2"/>
              </a:solidFill>
            </a:endParaRPr>
          </a:p>
        </p:txBody>
      </p:sp>
      <p:sp>
        <p:nvSpPr>
          <p:cNvPr id="7" name="TextBox 6">
            <a:extLst>
              <a:ext uri="{FF2B5EF4-FFF2-40B4-BE49-F238E27FC236}">
                <a16:creationId xmlns:a16="http://schemas.microsoft.com/office/drawing/2014/main" id="{EDBC9C3B-9667-4E5F-A0C8-4219EDC5E441}"/>
              </a:ext>
            </a:extLst>
          </p:cNvPr>
          <p:cNvSpPr txBox="1"/>
          <p:nvPr/>
        </p:nvSpPr>
        <p:spPr>
          <a:xfrm>
            <a:off x="835706" y="1410004"/>
            <a:ext cx="9944878" cy="4431983"/>
          </a:xfrm>
          <a:prstGeom prst="rect">
            <a:avLst/>
          </a:prstGeom>
          <a:noFill/>
        </p:spPr>
        <p:txBody>
          <a:bodyPr wrap="square">
            <a:spAutoFit/>
          </a:bodyPr>
          <a:lstStyle/>
          <a:p>
            <a:pPr lvl="0">
              <a:defRPr/>
            </a:pPr>
            <a:r>
              <a:rPr lang="en-US" sz="2400" dirty="0"/>
              <a:t>Mentoring,  be it </a:t>
            </a:r>
            <a:r>
              <a:rPr lang="en-US" sz="2400" b="1" dirty="0"/>
              <a:t>Traditional or Group Mentoring</a:t>
            </a:r>
            <a:r>
              <a:rPr lang="en-US" sz="2400" dirty="0"/>
              <a:t> is a form of professional and personal development: </a:t>
            </a:r>
          </a:p>
          <a:p>
            <a:pPr lvl="0">
              <a:defRPr/>
            </a:pPr>
            <a:endParaRPr lang="en-US" sz="2400" dirty="0"/>
          </a:p>
          <a:p>
            <a:pPr marL="342900" lvl="0" indent="-342900">
              <a:buFont typeface="Arial" panose="020B0604020202020204" pitchFamily="34" charset="0"/>
              <a:buChar char="•"/>
              <a:defRPr/>
            </a:pPr>
            <a:r>
              <a:rPr lang="en-US" sz="2400" dirty="0"/>
              <a:t>which recognizes that we all learn from the experience, skills and wisdom of others.</a:t>
            </a:r>
          </a:p>
          <a:p>
            <a:pPr marL="342900" lvl="0" indent="-342900">
              <a:buFont typeface="Arial" panose="020B0604020202020204" pitchFamily="34" charset="0"/>
              <a:buChar char="•"/>
              <a:defRPr/>
            </a:pPr>
            <a:endParaRPr lang="en-US" sz="2400" dirty="0"/>
          </a:p>
          <a:p>
            <a:pPr marL="342900" lvl="0" indent="-342900">
              <a:buFont typeface="Arial" panose="020B0604020202020204" pitchFamily="34" charset="0"/>
              <a:buChar char="•"/>
              <a:defRPr/>
            </a:pPr>
            <a:r>
              <a:rPr lang="en-US" sz="2400" dirty="0"/>
              <a:t>which is a relationship based upon mutual trust and respect.</a:t>
            </a:r>
          </a:p>
          <a:p>
            <a:pPr marL="342900" lvl="0" indent="-342900">
              <a:buFont typeface="Arial" panose="020B0604020202020204" pitchFamily="34" charset="0"/>
              <a:buChar char="•"/>
              <a:defRPr/>
            </a:pPr>
            <a:endParaRPr lang="en-US" sz="2400" dirty="0"/>
          </a:p>
          <a:p>
            <a:pPr marL="342900" lvl="0" indent="-342900">
              <a:buFont typeface="Arial" panose="020B0604020202020204" pitchFamily="34" charset="0"/>
              <a:buChar char="•"/>
              <a:defRPr/>
            </a:pPr>
            <a:r>
              <a:rPr lang="en-US" sz="2400" dirty="0"/>
              <a:t>where the mentor acts as a facilitator to the mentee’s learning and growth. </a:t>
            </a:r>
          </a:p>
          <a:p>
            <a:pPr marL="342900" lvl="0" indent="-342900">
              <a:buFont typeface="Arial" panose="020B0604020202020204" pitchFamily="34" charset="0"/>
              <a:buChar char="•"/>
              <a:defRPr/>
            </a:pPr>
            <a:endParaRPr lang="en-US" sz="2400" dirty="0"/>
          </a:p>
          <a:p>
            <a:pPr marL="342900" lvl="0" indent="-342900">
              <a:buFont typeface="Arial" panose="020B0604020202020204" pitchFamily="34" charset="0"/>
              <a:buChar char="•"/>
              <a:defRPr/>
            </a:pPr>
            <a:r>
              <a:rPr lang="en-US" sz="2400" dirty="0"/>
              <a:t>Where </a:t>
            </a:r>
            <a:r>
              <a:rPr lang="en-US" sz="2400" b="1" u="sng" dirty="0"/>
              <a:t>the mentee is responsible for their own learning and growth.</a:t>
            </a:r>
          </a:p>
          <a:p>
            <a:pPr>
              <a:defRPr/>
            </a:pPr>
            <a:endParaRPr lang="en-IE" sz="1800" dirty="0">
              <a:solidFill>
                <a:schemeClr val="bg2"/>
              </a:solidFill>
              <a:ea typeface="Calibri"/>
              <a:cs typeface="Times New Roman"/>
            </a:endParaRPr>
          </a:p>
        </p:txBody>
      </p:sp>
      <p:sp>
        <p:nvSpPr>
          <p:cNvPr id="2" name="Footer Placeholder 1"/>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2963265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F1B7FB7-97A4-41C2-A9CE-3BF40E0607C8}"/>
              </a:ext>
            </a:extLst>
          </p:cNvPr>
          <p:cNvSpPr>
            <a:spLocks noGrp="1"/>
          </p:cNvSpPr>
          <p:nvPr>
            <p:ph type="title"/>
          </p:nvPr>
        </p:nvSpPr>
        <p:spPr>
          <a:xfrm>
            <a:off x="589280" y="324769"/>
            <a:ext cx="10058400" cy="1449387"/>
          </a:xfrm>
        </p:spPr>
        <p:txBody>
          <a:bodyPr/>
          <a:lstStyle/>
          <a:p>
            <a:r>
              <a:rPr kumimoji="0" lang="en-IE" sz="4800" i="0" u="none" strike="noStrike" kern="1200" cap="none" spc="0" normalizeH="0" baseline="0" noProof="0" dirty="0">
                <a:ln>
                  <a:noFill/>
                </a:ln>
                <a:solidFill>
                  <a:schemeClr val="accent1">
                    <a:lumMod val="75000"/>
                  </a:schemeClr>
                </a:solidFill>
                <a:effectLst/>
                <a:uLnTx/>
                <a:uFillTx/>
                <a:ea typeface="+mn-ea"/>
                <a:cs typeface="+mn-cs"/>
              </a:rPr>
              <a:t>What is Mentoring?</a:t>
            </a:r>
            <a:br>
              <a:rPr kumimoji="0" lang="en-IE" sz="4800" b="1" i="0" u="none" strike="noStrike" kern="1200" cap="none" spc="0" normalizeH="0" baseline="0" noProof="0" dirty="0">
                <a:ln>
                  <a:noFill/>
                </a:ln>
                <a:solidFill>
                  <a:schemeClr val="accent2"/>
                </a:solidFill>
                <a:effectLst/>
                <a:uLnTx/>
                <a:uFillTx/>
                <a:latin typeface="Lato"/>
                <a:ea typeface="+mn-ea"/>
                <a:cs typeface="+mn-cs"/>
              </a:rPr>
            </a:br>
            <a:endParaRPr lang="en-IE" dirty="0">
              <a:solidFill>
                <a:schemeClr val="accent2"/>
              </a:solidFill>
            </a:endParaRPr>
          </a:p>
        </p:txBody>
      </p:sp>
      <p:sp>
        <p:nvSpPr>
          <p:cNvPr id="6" name="Rounded Rectangle 6">
            <a:extLst>
              <a:ext uri="{FF2B5EF4-FFF2-40B4-BE49-F238E27FC236}">
                <a16:creationId xmlns:a16="http://schemas.microsoft.com/office/drawing/2014/main" id="{201D2F52-1420-4A86-88F3-7FB6BF898FD7}"/>
              </a:ext>
            </a:extLst>
          </p:cNvPr>
          <p:cNvSpPr/>
          <p:nvPr/>
        </p:nvSpPr>
        <p:spPr>
          <a:xfrm>
            <a:off x="589280" y="1506283"/>
            <a:ext cx="5349382" cy="38498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ounded Rectangle 13">
            <a:extLst>
              <a:ext uri="{FF2B5EF4-FFF2-40B4-BE49-F238E27FC236}">
                <a16:creationId xmlns:a16="http://schemas.microsoft.com/office/drawing/2014/main" id="{69F2306A-D8C6-490C-BD4F-626952F0B48F}"/>
              </a:ext>
            </a:extLst>
          </p:cNvPr>
          <p:cNvSpPr/>
          <p:nvPr/>
        </p:nvSpPr>
        <p:spPr>
          <a:xfrm>
            <a:off x="6537000" y="1592898"/>
            <a:ext cx="5349382" cy="38498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73CE9E69-BC2F-42E3-A3E9-DD8CAF026F6D}"/>
              </a:ext>
            </a:extLst>
          </p:cNvPr>
          <p:cNvSpPr txBox="1"/>
          <p:nvPr/>
        </p:nvSpPr>
        <p:spPr>
          <a:xfrm>
            <a:off x="7095860" y="1688383"/>
            <a:ext cx="6097656" cy="461665"/>
          </a:xfrm>
          <a:prstGeom prst="rect">
            <a:avLst/>
          </a:prstGeom>
          <a:noFill/>
        </p:spPr>
        <p:txBody>
          <a:bodyPr wrap="square">
            <a:spAutoFit/>
          </a:bodyPr>
          <a:lstStyle/>
          <a:p>
            <a:pPr marL="0" indent="0">
              <a:buNone/>
            </a:pPr>
            <a:r>
              <a:rPr lang="en-IE" sz="1800" b="1" dirty="0"/>
              <a:t>What Mentoring Is Not  </a:t>
            </a:r>
            <a:r>
              <a:rPr lang="en-IE" sz="2400" b="1" dirty="0">
                <a:latin typeface="NSimSun" panose="02010609030101010101" pitchFamily="49" charset="-122"/>
                <a:ea typeface="NSimSun" panose="02010609030101010101" pitchFamily="49" charset="-122"/>
                <a:sym typeface="Wingdings" panose="05000000000000000000" pitchFamily="2" charset="2"/>
              </a:rPr>
              <a:t> </a:t>
            </a:r>
            <a:endParaRPr lang="en-IE" sz="2400" b="1" dirty="0"/>
          </a:p>
        </p:txBody>
      </p:sp>
      <p:sp>
        <p:nvSpPr>
          <p:cNvPr id="11" name="TextBox 10">
            <a:extLst>
              <a:ext uri="{FF2B5EF4-FFF2-40B4-BE49-F238E27FC236}">
                <a16:creationId xmlns:a16="http://schemas.microsoft.com/office/drawing/2014/main" id="{9D62D704-7F5C-413E-A84A-BE26EE669AFF}"/>
              </a:ext>
            </a:extLst>
          </p:cNvPr>
          <p:cNvSpPr txBox="1"/>
          <p:nvPr/>
        </p:nvSpPr>
        <p:spPr>
          <a:xfrm>
            <a:off x="1287202" y="1629871"/>
            <a:ext cx="6594612" cy="461665"/>
          </a:xfrm>
          <a:prstGeom prst="rect">
            <a:avLst/>
          </a:prstGeom>
          <a:noFill/>
        </p:spPr>
        <p:txBody>
          <a:bodyPr wrap="square">
            <a:spAutoFit/>
          </a:bodyPr>
          <a:lstStyle/>
          <a:p>
            <a:pPr marL="0" indent="0">
              <a:buNone/>
            </a:pPr>
            <a:r>
              <a:rPr lang="en-IE" sz="1800" b="1" dirty="0"/>
              <a:t>What Mentoring Is </a:t>
            </a:r>
            <a:r>
              <a:rPr lang="en-IE" sz="2400" b="1" kern="0" dirty="0">
                <a:sym typeface="Wingdings" panose="05000000000000000000" pitchFamily="2" charset="2"/>
              </a:rPr>
              <a:t></a:t>
            </a:r>
            <a:endParaRPr lang="en-IE" sz="2400" b="1" dirty="0"/>
          </a:p>
        </p:txBody>
      </p:sp>
      <p:sp>
        <p:nvSpPr>
          <p:cNvPr id="2" name="Footer Placeholder 1"/>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1835577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F1B7FB7-97A4-41C2-A9CE-3BF40E0607C8}"/>
              </a:ext>
            </a:extLst>
          </p:cNvPr>
          <p:cNvSpPr>
            <a:spLocks noGrp="1"/>
          </p:cNvSpPr>
          <p:nvPr>
            <p:ph type="title"/>
          </p:nvPr>
        </p:nvSpPr>
        <p:spPr>
          <a:xfrm>
            <a:off x="1096963" y="287338"/>
            <a:ext cx="10058400" cy="1449387"/>
          </a:xfrm>
        </p:spPr>
        <p:txBody>
          <a:bodyPr/>
          <a:lstStyle/>
          <a:p>
            <a:r>
              <a:rPr kumimoji="0" lang="en-IE" sz="4800" i="0" u="none" strike="noStrike" kern="1200" cap="none" spc="0" normalizeH="0" baseline="0" noProof="0" dirty="0">
                <a:ln>
                  <a:noFill/>
                </a:ln>
                <a:solidFill>
                  <a:schemeClr val="accent1">
                    <a:lumMod val="75000"/>
                  </a:schemeClr>
                </a:solidFill>
                <a:effectLst/>
                <a:uLnTx/>
                <a:uFillTx/>
                <a:ea typeface="+mn-ea"/>
                <a:cs typeface="+mn-cs"/>
              </a:rPr>
              <a:t>What is Mentoring?</a:t>
            </a:r>
            <a:br>
              <a:rPr kumimoji="0" lang="en-IE" sz="4800" b="1" i="0" u="none" strike="noStrike" kern="1200" cap="none" spc="0" normalizeH="0" baseline="0" noProof="0" dirty="0">
                <a:ln>
                  <a:noFill/>
                </a:ln>
                <a:solidFill>
                  <a:schemeClr val="accent2"/>
                </a:solidFill>
                <a:effectLst/>
                <a:uLnTx/>
                <a:uFillTx/>
                <a:latin typeface="Lato"/>
                <a:ea typeface="+mn-ea"/>
                <a:cs typeface="+mn-cs"/>
              </a:rPr>
            </a:br>
            <a:endParaRPr lang="en-IE" dirty="0">
              <a:solidFill>
                <a:schemeClr val="accent2"/>
              </a:solidFill>
            </a:endParaRPr>
          </a:p>
        </p:txBody>
      </p:sp>
      <p:sp>
        <p:nvSpPr>
          <p:cNvPr id="6" name="Rounded Rectangle 6">
            <a:extLst>
              <a:ext uri="{FF2B5EF4-FFF2-40B4-BE49-F238E27FC236}">
                <a16:creationId xmlns:a16="http://schemas.microsoft.com/office/drawing/2014/main" id="{201D2F52-1420-4A86-88F3-7FB6BF898FD7}"/>
              </a:ext>
            </a:extLst>
          </p:cNvPr>
          <p:cNvSpPr/>
          <p:nvPr/>
        </p:nvSpPr>
        <p:spPr>
          <a:xfrm>
            <a:off x="843627" y="1347635"/>
            <a:ext cx="5617556" cy="46014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ounded Rectangle 13">
            <a:extLst>
              <a:ext uri="{FF2B5EF4-FFF2-40B4-BE49-F238E27FC236}">
                <a16:creationId xmlns:a16="http://schemas.microsoft.com/office/drawing/2014/main" id="{69F2306A-D8C6-490C-BD4F-626952F0B48F}"/>
              </a:ext>
            </a:extLst>
          </p:cNvPr>
          <p:cNvSpPr/>
          <p:nvPr/>
        </p:nvSpPr>
        <p:spPr>
          <a:xfrm>
            <a:off x="6529384" y="1347634"/>
            <a:ext cx="5349382" cy="4601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TextBox 8">
            <a:extLst>
              <a:ext uri="{FF2B5EF4-FFF2-40B4-BE49-F238E27FC236}">
                <a16:creationId xmlns:a16="http://schemas.microsoft.com/office/drawing/2014/main" id="{73CE9E69-BC2F-42E3-A3E9-DD8CAF026F6D}"/>
              </a:ext>
            </a:extLst>
          </p:cNvPr>
          <p:cNvSpPr txBox="1"/>
          <p:nvPr/>
        </p:nvSpPr>
        <p:spPr>
          <a:xfrm>
            <a:off x="7184586" y="1457622"/>
            <a:ext cx="6097656" cy="461665"/>
          </a:xfrm>
          <a:prstGeom prst="rect">
            <a:avLst/>
          </a:prstGeom>
          <a:noFill/>
        </p:spPr>
        <p:txBody>
          <a:bodyPr wrap="square">
            <a:spAutoFit/>
          </a:bodyPr>
          <a:lstStyle/>
          <a:p>
            <a:pPr marL="0" indent="0">
              <a:buNone/>
            </a:pPr>
            <a:r>
              <a:rPr lang="en-IE" sz="1800" b="1" dirty="0"/>
              <a:t>What Mentoring Is Not  </a:t>
            </a:r>
            <a:r>
              <a:rPr lang="en-IE" sz="2400" b="1" dirty="0">
                <a:latin typeface="NSimSun" panose="02010609030101010101" pitchFamily="49" charset="-122"/>
                <a:ea typeface="NSimSun" panose="02010609030101010101" pitchFamily="49" charset="-122"/>
                <a:sym typeface="Wingdings" panose="05000000000000000000" pitchFamily="2" charset="2"/>
              </a:rPr>
              <a:t> </a:t>
            </a:r>
            <a:endParaRPr lang="en-IE" sz="2400" b="1" dirty="0"/>
          </a:p>
        </p:txBody>
      </p:sp>
      <p:sp>
        <p:nvSpPr>
          <p:cNvPr id="11" name="TextBox 10">
            <a:extLst>
              <a:ext uri="{FF2B5EF4-FFF2-40B4-BE49-F238E27FC236}">
                <a16:creationId xmlns:a16="http://schemas.microsoft.com/office/drawing/2014/main" id="{9D62D704-7F5C-413E-A84A-BE26EE669AFF}"/>
              </a:ext>
            </a:extLst>
          </p:cNvPr>
          <p:cNvSpPr txBox="1"/>
          <p:nvPr/>
        </p:nvSpPr>
        <p:spPr>
          <a:xfrm>
            <a:off x="1634581" y="1347635"/>
            <a:ext cx="6594612" cy="461665"/>
          </a:xfrm>
          <a:prstGeom prst="rect">
            <a:avLst/>
          </a:prstGeom>
          <a:noFill/>
        </p:spPr>
        <p:txBody>
          <a:bodyPr wrap="square">
            <a:spAutoFit/>
          </a:bodyPr>
          <a:lstStyle/>
          <a:p>
            <a:pPr marL="0" indent="0">
              <a:buNone/>
            </a:pPr>
            <a:r>
              <a:rPr lang="en-IE" sz="1800" b="1" dirty="0"/>
              <a:t>What Mentoring Is </a:t>
            </a:r>
            <a:r>
              <a:rPr lang="en-IE" sz="2400" b="1" kern="0" dirty="0">
                <a:sym typeface="Wingdings" panose="05000000000000000000" pitchFamily="2" charset="2"/>
              </a:rPr>
              <a:t></a:t>
            </a:r>
            <a:endParaRPr lang="en-IE" sz="2400" b="1" dirty="0"/>
          </a:p>
        </p:txBody>
      </p:sp>
      <p:sp>
        <p:nvSpPr>
          <p:cNvPr id="10" name="TextBox 9">
            <a:extLst>
              <a:ext uri="{FF2B5EF4-FFF2-40B4-BE49-F238E27FC236}">
                <a16:creationId xmlns:a16="http://schemas.microsoft.com/office/drawing/2014/main" id="{3A1CE3C5-3E8C-4FE6-BDCC-327D057A492F}"/>
              </a:ext>
            </a:extLst>
          </p:cNvPr>
          <p:cNvSpPr txBox="1"/>
          <p:nvPr/>
        </p:nvSpPr>
        <p:spPr>
          <a:xfrm>
            <a:off x="1096963" y="1838349"/>
            <a:ext cx="5135659" cy="4116768"/>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en-IE" sz="1600" dirty="0">
                <a:solidFill>
                  <a:srgbClr val="09506C"/>
                </a:solidFill>
              </a:rPr>
              <a:t>Opportunity </a:t>
            </a:r>
            <a:r>
              <a:rPr lang="en-US" sz="1600" dirty="0">
                <a:solidFill>
                  <a:srgbClr val="09506C"/>
                </a:solidFill>
              </a:rPr>
              <a:t>to enhance an individual’s skills, knowledge and work performance</a:t>
            </a:r>
          </a:p>
          <a:p>
            <a:pPr marL="285750" indent="-285750">
              <a:lnSpc>
                <a:spcPct val="150000"/>
              </a:lnSpc>
              <a:buFont typeface="Wingdings" panose="05000000000000000000" pitchFamily="2" charset="2"/>
              <a:buChar char="ü"/>
            </a:pPr>
            <a:r>
              <a:rPr lang="en-IE" sz="1600" dirty="0">
                <a:solidFill>
                  <a:srgbClr val="09506C"/>
                </a:solidFill>
              </a:rPr>
              <a:t>Access to independent and objective perspectives</a:t>
            </a:r>
          </a:p>
          <a:p>
            <a:pPr marL="285750" indent="-285750">
              <a:lnSpc>
                <a:spcPct val="150000"/>
              </a:lnSpc>
              <a:buFont typeface="Wingdings" panose="05000000000000000000" pitchFamily="2" charset="2"/>
              <a:buChar char="ü"/>
            </a:pPr>
            <a:r>
              <a:rPr lang="en-IE" sz="1600" dirty="0">
                <a:solidFill>
                  <a:srgbClr val="09506C"/>
                </a:solidFill>
              </a:rPr>
              <a:t>Sounding board, someone who has ‘been there, done that’</a:t>
            </a:r>
          </a:p>
          <a:p>
            <a:pPr marL="285750" indent="-285750">
              <a:lnSpc>
                <a:spcPct val="150000"/>
              </a:lnSpc>
              <a:buFont typeface="Wingdings" panose="05000000000000000000" pitchFamily="2" charset="2"/>
              <a:buChar char="ü"/>
            </a:pPr>
            <a:r>
              <a:rPr lang="en-IE" sz="1600" dirty="0">
                <a:solidFill>
                  <a:srgbClr val="09506C"/>
                </a:solidFill>
              </a:rPr>
              <a:t>Space to learn in a confidential and safe environment</a:t>
            </a:r>
          </a:p>
          <a:p>
            <a:pPr marL="285750" indent="-285750">
              <a:lnSpc>
                <a:spcPct val="150000"/>
              </a:lnSpc>
              <a:buFont typeface="Wingdings" panose="05000000000000000000" pitchFamily="2" charset="2"/>
              <a:buChar char="ü"/>
            </a:pPr>
            <a:r>
              <a:rPr lang="en-IE" sz="1600" dirty="0">
                <a:solidFill>
                  <a:srgbClr val="09506C"/>
                </a:solidFill>
              </a:rPr>
              <a:t>Helping a mentee with honest evaluations</a:t>
            </a:r>
          </a:p>
          <a:p>
            <a:pPr marL="285750" indent="-285750">
              <a:lnSpc>
                <a:spcPct val="150000"/>
              </a:lnSpc>
              <a:buFont typeface="Wingdings" panose="05000000000000000000" pitchFamily="2" charset="2"/>
              <a:buChar char="ü"/>
            </a:pPr>
            <a:r>
              <a:rPr lang="en-IE" sz="1600" dirty="0">
                <a:solidFill>
                  <a:srgbClr val="09506C"/>
                </a:solidFill>
              </a:rPr>
              <a:t>Enables mentees to make decisions by looking at consequences, impacts and alternatives</a:t>
            </a:r>
          </a:p>
          <a:p>
            <a:pPr marL="285750" indent="-285750">
              <a:lnSpc>
                <a:spcPct val="150000"/>
              </a:lnSpc>
              <a:buFont typeface="Wingdings" panose="05000000000000000000" pitchFamily="2" charset="2"/>
              <a:buChar char="ü"/>
            </a:pPr>
            <a:r>
              <a:rPr lang="en-IE" sz="1600" dirty="0">
                <a:solidFill>
                  <a:srgbClr val="09506C"/>
                </a:solidFill>
              </a:rPr>
              <a:t>Opportunity to enhance professional network</a:t>
            </a:r>
          </a:p>
          <a:p>
            <a:pPr marL="285750" indent="-285750">
              <a:lnSpc>
                <a:spcPct val="150000"/>
              </a:lnSpc>
              <a:buFont typeface="Wingdings" panose="05000000000000000000" pitchFamily="2" charset="2"/>
              <a:buChar char="ü"/>
            </a:pPr>
            <a:r>
              <a:rPr lang="en-IE" sz="1600" dirty="0">
                <a:solidFill>
                  <a:srgbClr val="09506C"/>
                </a:solidFill>
              </a:rPr>
              <a:t>Learning opportunity for both sides</a:t>
            </a:r>
          </a:p>
        </p:txBody>
      </p:sp>
      <p:sp>
        <p:nvSpPr>
          <p:cNvPr id="2" name="Footer Placeholder 1"/>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101879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F1B7FB7-97A4-41C2-A9CE-3BF40E0607C8}"/>
              </a:ext>
            </a:extLst>
          </p:cNvPr>
          <p:cNvSpPr>
            <a:spLocks noGrp="1"/>
          </p:cNvSpPr>
          <p:nvPr>
            <p:ph type="title"/>
          </p:nvPr>
        </p:nvSpPr>
        <p:spPr>
          <a:xfrm>
            <a:off x="802981" y="241770"/>
            <a:ext cx="10058400" cy="1449387"/>
          </a:xfrm>
        </p:spPr>
        <p:txBody>
          <a:bodyPr/>
          <a:lstStyle/>
          <a:p>
            <a:r>
              <a:rPr kumimoji="0" lang="en-IE" sz="4800" i="0" u="none" strike="noStrike" kern="1200" cap="none" spc="0" normalizeH="0" baseline="0" noProof="0" dirty="0">
                <a:ln>
                  <a:noFill/>
                </a:ln>
                <a:solidFill>
                  <a:schemeClr val="accent1">
                    <a:lumMod val="75000"/>
                  </a:schemeClr>
                </a:solidFill>
                <a:effectLst/>
                <a:uLnTx/>
                <a:uFillTx/>
                <a:ea typeface="+mn-ea"/>
                <a:cs typeface="+mn-cs"/>
              </a:rPr>
              <a:t>What is Mentoring?</a:t>
            </a:r>
            <a:br>
              <a:rPr kumimoji="0" lang="en-IE" sz="4800" b="1" i="0" u="none" strike="noStrike" kern="1200" cap="none" spc="0" normalizeH="0" baseline="0" noProof="0" dirty="0">
                <a:ln>
                  <a:noFill/>
                </a:ln>
                <a:solidFill>
                  <a:schemeClr val="accent2"/>
                </a:solidFill>
                <a:effectLst/>
                <a:uLnTx/>
                <a:uFillTx/>
                <a:latin typeface="Lato"/>
                <a:ea typeface="+mn-ea"/>
                <a:cs typeface="+mn-cs"/>
              </a:rPr>
            </a:br>
            <a:endParaRPr lang="en-IE" dirty="0">
              <a:solidFill>
                <a:schemeClr val="accent2"/>
              </a:solidFill>
            </a:endParaRPr>
          </a:p>
        </p:txBody>
      </p:sp>
      <p:sp>
        <p:nvSpPr>
          <p:cNvPr id="6" name="Rounded Rectangle 6">
            <a:extLst>
              <a:ext uri="{FF2B5EF4-FFF2-40B4-BE49-F238E27FC236}">
                <a16:creationId xmlns:a16="http://schemas.microsoft.com/office/drawing/2014/main" id="{201D2F52-1420-4A86-88F3-7FB6BF898FD7}"/>
              </a:ext>
            </a:extLst>
          </p:cNvPr>
          <p:cNvSpPr/>
          <p:nvPr/>
        </p:nvSpPr>
        <p:spPr>
          <a:xfrm>
            <a:off x="992040" y="1236987"/>
            <a:ext cx="5349382" cy="48629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ounded Rectangle 13">
            <a:extLst>
              <a:ext uri="{FF2B5EF4-FFF2-40B4-BE49-F238E27FC236}">
                <a16:creationId xmlns:a16="http://schemas.microsoft.com/office/drawing/2014/main" id="{69F2306A-D8C6-490C-BD4F-626952F0B48F}"/>
              </a:ext>
            </a:extLst>
          </p:cNvPr>
          <p:cNvSpPr/>
          <p:nvPr/>
        </p:nvSpPr>
        <p:spPr>
          <a:xfrm>
            <a:off x="6529384" y="1224206"/>
            <a:ext cx="5349382" cy="48542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73CE9E69-BC2F-42E3-A3E9-DD8CAF026F6D}"/>
              </a:ext>
            </a:extLst>
          </p:cNvPr>
          <p:cNvSpPr txBox="1"/>
          <p:nvPr/>
        </p:nvSpPr>
        <p:spPr>
          <a:xfrm>
            <a:off x="7095860" y="1372193"/>
            <a:ext cx="6097656" cy="461665"/>
          </a:xfrm>
          <a:prstGeom prst="rect">
            <a:avLst/>
          </a:prstGeom>
          <a:noFill/>
        </p:spPr>
        <p:txBody>
          <a:bodyPr wrap="square">
            <a:spAutoFit/>
          </a:bodyPr>
          <a:lstStyle/>
          <a:p>
            <a:pPr marL="0" indent="0">
              <a:buNone/>
            </a:pPr>
            <a:r>
              <a:rPr lang="en-IE" sz="1800" b="1" dirty="0"/>
              <a:t>What Mentoring Is Not  </a:t>
            </a:r>
            <a:r>
              <a:rPr lang="en-IE" sz="2400" b="1" dirty="0">
                <a:latin typeface="NSimSun" panose="02010609030101010101" pitchFamily="49" charset="-122"/>
                <a:ea typeface="NSimSun" panose="02010609030101010101" pitchFamily="49" charset="-122"/>
                <a:sym typeface="Wingdings" panose="05000000000000000000" pitchFamily="2" charset="2"/>
              </a:rPr>
              <a:t> </a:t>
            </a:r>
            <a:endParaRPr lang="en-IE" sz="2400" b="1" dirty="0"/>
          </a:p>
        </p:txBody>
      </p:sp>
      <p:sp>
        <p:nvSpPr>
          <p:cNvPr id="11" name="TextBox 10">
            <a:extLst>
              <a:ext uri="{FF2B5EF4-FFF2-40B4-BE49-F238E27FC236}">
                <a16:creationId xmlns:a16="http://schemas.microsoft.com/office/drawing/2014/main" id="{9D62D704-7F5C-413E-A84A-BE26EE669AFF}"/>
              </a:ext>
            </a:extLst>
          </p:cNvPr>
          <p:cNvSpPr txBox="1"/>
          <p:nvPr/>
        </p:nvSpPr>
        <p:spPr>
          <a:xfrm>
            <a:off x="1704418" y="1236987"/>
            <a:ext cx="6594612" cy="461665"/>
          </a:xfrm>
          <a:prstGeom prst="rect">
            <a:avLst/>
          </a:prstGeom>
          <a:noFill/>
        </p:spPr>
        <p:txBody>
          <a:bodyPr wrap="square">
            <a:spAutoFit/>
          </a:bodyPr>
          <a:lstStyle/>
          <a:p>
            <a:pPr marL="0" indent="0">
              <a:buNone/>
            </a:pPr>
            <a:r>
              <a:rPr lang="en-IE" sz="1800" b="1" dirty="0"/>
              <a:t>What Mentoring Is </a:t>
            </a:r>
            <a:r>
              <a:rPr lang="en-IE" sz="2400" b="1" kern="0" dirty="0">
                <a:sym typeface="Wingdings" panose="05000000000000000000" pitchFamily="2" charset="2"/>
              </a:rPr>
              <a:t></a:t>
            </a:r>
            <a:endParaRPr lang="en-IE" sz="2400" b="1" dirty="0"/>
          </a:p>
        </p:txBody>
      </p:sp>
      <p:sp>
        <p:nvSpPr>
          <p:cNvPr id="10" name="TextBox 9">
            <a:extLst>
              <a:ext uri="{FF2B5EF4-FFF2-40B4-BE49-F238E27FC236}">
                <a16:creationId xmlns:a16="http://schemas.microsoft.com/office/drawing/2014/main" id="{3A1CE3C5-3E8C-4FE6-BDCC-327D057A492F}"/>
              </a:ext>
            </a:extLst>
          </p:cNvPr>
          <p:cNvSpPr txBox="1"/>
          <p:nvPr/>
        </p:nvSpPr>
        <p:spPr>
          <a:xfrm>
            <a:off x="1256543" y="1711433"/>
            <a:ext cx="5272841" cy="4116768"/>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en-IE" sz="1600" dirty="0">
                <a:solidFill>
                  <a:srgbClr val="09506C"/>
                </a:solidFill>
              </a:rPr>
              <a:t>Opportunity </a:t>
            </a:r>
            <a:r>
              <a:rPr lang="en-US" sz="1600" dirty="0">
                <a:solidFill>
                  <a:srgbClr val="09506C"/>
                </a:solidFill>
              </a:rPr>
              <a:t>to enhance an individual’s skills, knowledge and work performance</a:t>
            </a:r>
          </a:p>
          <a:p>
            <a:pPr marL="285750" indent="-285750">
              <a:lnSpc>
                <a:spcPct val="150000"/>
              </a:lnSpc>
              <a:buFont typeface="Wingdings" panose="05000000000000000000" pitchFamily="2" charset="2"/>
              <a:buChar char="ü"/>
            </a:pPr>
            <a:r>
              <a:rPr lang="en-IE" sz="1600" dirty="0">
                <a:solidFill>
                  <a:srgbClr val="09506C"/>
                </a:solidFill>
              </a:rPr>
              <a:t>Access to independent and objective perspectives</a:t>
            </a:r>
          </a:p>
          <a:p>
            <a:pPr marL="285750" indent="-285750">
              <a:lnSpc>
                <a:spcPct val="150000"/>
              </a:lnSpc>
              <a:buFont typeface="Wingdings" panose="05000000000000000000" pitchFamily="2" charset="2"/>
              <a:buChar char="ü"/>
            </a:pPr>
            <a:r>
              <a:rPr lang="en-IE" sz="1600" dirty="0">
                <a:solidFill>
                  <a:srgbClr val="09506C"/>
                </a:solidFill>
              </a:rPr>
              <a:t>Sounding board, someone who has ‘been there, done that’</a:t>
            </a:r>
          </a:p>
          <a:p>
            <a:pPr marL="285750" indent="-285750">
              <a:lnSpc>
                <a:spcPct val="150000"/>
              </a:lnSpc>
              <a:buFont typeface="Wingdings" panose="05000000000000000000" pitchFamily="2" charset="2"/>
              <a:buChar char="ü"/>
            </a:pPr>
            <a:r>
              <a:rPr lang="en-IE" sz="1600" dirty="0">
                <a:solidFill>
                  <a:srgbClr val="09506C"/>
                </a:solidFill>
              </a:rPr>
              <a:t>Space to learn in a confidential and safe environment</a:t>
            </a:r>
          </a:p>
          <a:p>
            <a:pPr marL="285750" indent="-285750">
              <a:lnSpc>
                <a:spcPct val="150000"/>
              </a:lnSpc>
              <a:buFont typeface="Wingdings" panose="05000000000000000000" pitchFamily="2" charset="2"/>
              <a:buChar char="ü"/>
            </a:pPr>
            <a:r>
              <a:rPr lang="en-IE" sz="1600" dirty="0">
                <a:solidFill>
                  <a:srgbClr val="09506C"/>
                </a:solidFill>
              </a:rPr>
              <a:t>Helping a mentee with honest evaluations</a:t>
            </a:r>
          </a:p>
          <a:p>
            <a:pPr marL="285750" indent="-285750">
              <a:lnSpc>
                <a:spcPct val="150000"/>
              </a:lnSpc>
              <a:buFont typeface="Wingdings" panose="05000000000000000000" pitchFamily="2" charset="2"/>
              <a:buChar char="ü"/>
            </a:pPr>
            <a:r>
              <a:rPr lang="en-IE" sz="1600" dirty="0">
                <a:solidFill>
                  <a:srgbClr val="09506C"/>
                </a:solidFill>
              </a:rPr>
              <a:t>Enables mentees to make decisions by looking at consequences, impacts and alternatives</a:t>
            </a:r>
          </a:p>
          <a:p>
            <a:pPr marL="285750" indent="-285750">
              <a:lnSpc>
                <a:spcPct val="150000"/>
              </a:lnSpc>
              <a:buFont typeface="Wingdings" panose="05000000000000000000" pitchFamily="2" charset="2"/>
              <a:buChar char="ü"/>
            </a:pPr>
            <a:r>
              <a:rPr lang="en-IE" sz="1600" dirty="0">
                <a:solidFill>
                  <a:srgbClr val="09506C"/>
                </a:solidFill>
              </a:rPr>
              <a:t>Opportunity to enhance professional network</a:t>
            </a:r>
          </a:p>
          <a:p>
            <a:pPr marL="285750" indent="-285750">
              <a:lnSpc>
                <a:spcPct val="150000"/>
              </a:lnSpc>
              <a:buFont typeface="Wingdings" panose="05000000000000000000" pitchFamily="2" charset="2"/>
              <a:buChar char="ü"/>
            </a:pPr>
            <a:r>
              <a:rPr lang="en-IE" sz="1600" dirty="0">
                <a:solidFill>
                  <a:srgbClr val="09506C"/>
                </a:solidFill>
              </a:rPr>
              <a:t>Learning opportunity for both sides</a:t>
            </a:r>
          </a:p>
        </p:txBody>
      </p:sp>
      <p:sp>
        <p:nvSpPr>
          <p:cNvPr id="12" name="TextBox 11">
            <a:extLst>
              <a:ext uri="{FF2B5EF4-FFF2-40B4-BE49-F238E27FC236}">
                <a16:creationId xmlns:a16="http://schemas.microsoft.com/office/drawing/2014/main" id="{FCF9FF2C-F5C9-442B-8CE6-EB951D1EDB55}"/>
              </a:ext>
            </a:extLst>
          </p:cNvPr>
          <p:cNvSpPr txBox="1"/>
          <p:nvPr/>
        </p:nvSpPr>
        <p:spPr>
          <a:xfrm>
            <a:off x="6982946" y="1969064"/>
            <a:ext cx="4442258" cy="2639441"/>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600" dirty="0">
                <a:solidFill>
                  <a:srgbClr val="09506C"/>
                </a:solidFill>
              </a:rPr>
              <a:t>Providing opportunities for unchallenged ventilation about relationship issues </a:t>
            </a:r>
          </a:p>
          <a:p>
            <a:pPr marL="285750" indent="-285750">
              <a:lnSpc>
                <a:spcPct val="150000"/>
              </a:lnSpc>
              <a:buFont typeface="Arial" panose="020B0604020202020204" pitchFamily="34" charset="0"/>
              <a:buChar char="•"/>
            </a:pPr>
            <a:r>
              <a:rPr lang="en-US" sz="1600" dirty="0">
                <a:solidFill>
                  <a:srgbClr val="09506C"/>
                </a:solidFill>
              </a:rPr>
              <a:t>Dealing with an individual’s underperformance </a:t>
            </a:r>
          </a:p>
          <a:p>
            <a:pPr marL="285750" indent="-285750">
              <a:lnSpc>
                <a:spcPct val="150000"/>
              </a:lnSpc>
              <a:buFont typeface="Arial" panose="020B0604020202020204" pitchFamily="34" charset="0"/>
              <a:buChar char="•"/>
            </a:pPr>
            <a:r>
              <a:rPr lang="en-IE" sz="1600" dirty="0">
                <a:solidFill>
                  <a:srgbClr val="09506C"/>
                </a:solidFill>
              </a:rPr>
              <a:t>Being judgemental </a:t>
            </a:r>
          </a:p>
          <a:p>
            <a:pPr marL="285750" indent="-285750">
              <a:lnSpc>
                <a:spcPct val="150000"/>
              </a:lnSpc>
              <a:buFont typeface="Arial" panose="020B0604020202020204" pitchFamily="34" charset="0"/>
              <a:buChar char="•"/>
            </a:pPr>
            <a:r>
              <a:rPr lang="en-US" sz="1600" dirty="0">
                <a:solidFill>
                  <a:srgbClr val="09506C"/>
                </a:solidFill>
              </a:rPr>
              <a:t>Making promises in relation to career development or any issues discussed</a:t>
            </a:r>
          </a:p>
          <a:p>
            <a:pPr marL="285750" lvl="0" indent="-285750">
              <a:lnSpc>
                <a:spcPct val="150000"/>
              </a:lnSpc>
              <a:buFont typeface="Arial" panose="020B0604020202020204" pitchFamily="34" charset="0"/>
              <a:buChar char="•"/>
              <a:defRPr/>
            </a:pPr>
            <a:r>
              <a:rPr lang="en-IE" sz="1600" dirty="0">
                <a:solidFill>
                  <a:srgbClr val="09506C"/>
                </a:solidFill>
              </a:rPr>
              <a:t>Line manager replacement</a:t>
            </a:r>
            <a:endParaRPr lang="en-IE" sz="1600" dirty="0"/>
          </a:p>
        </p:txBody>
      </p:sp>
      <p:sp>
        <p:nvSpPr>
          <p:cNvPr id="2" name="Footer Placeholder 1"/>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2252249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4E9269-63B5-454D-B852-EA02D0CFE228}"/>
              </a:ext>
            </a:extLst>
          </p:cNvPr>
          <p:cNvSpPr>
            <a:spLocks noGrp="1"/>
          </p:cNvSpPr>
          <p:nvPr>
            <p:ph idx="1"/>
          </p:nvPr>
        </p:nvSpPr>
        <p:spPr/>
        <p:txBody>
          <a:bodyPr/>
          <a:lstStyle/>
          <a:p>
            <a:pPr marL="0" indent="0">
              <a:buNone/>
            </a:pPr>
            <a:r>
              <a:rPr lang="en-IE" sz="6000" dirty="0">
                <a:solidFill>
                  <a:schemeClr val="accent1">
                    <a:lumMod val="75000"/>
                  </a:schemeClr>
                </a:solidFill>
              </a:rPr>
              <a:t>Mentoring vs. Coaching? </a:t>
            </a:r>
          </a:p>
          <a:p>
            <a:endParaRPr lang="en-IE" dirty="0"/>
          </a:p>
        </p:txBody>
      </p:sp>
      <p:pic>
        <p:nvPicPr>
          <p:cNvPr id="4" name="Picture 3">
            <a:extLst>
              <a:ext uri="{FF2B5EF4-FFF2-40B4-BE49-F238E27FC236}">
                <a16:creationId xmlns:a16="http://schemas.microsoft.com/office/drawing/2014/main" id="{7D09BF6A-1458-4AF0-958B-B1289E1E29FD}"/>
              </a:ext>
            </a:extLst>
          </p:cNvPr>
          <p:cNvPicPr>
            <a:picLocks noChangeAspect="1"/>
          </p:cNvPicPr>
          <p:nvPr/>
        </p:nvPicPr>
        <p:blipFill rotWithShape="1">
          <a:blip r:embed="rId4"/>
          <a:srcRect l="32264" r="27723"/>
          <a:stretch/>
        </p:blipFill>
        <p:spPr>
          <a:xfrm>
            <a:off x="9008076" y="2655260"/>
            <a:ext cx="2511478" cy="2564635"/>
          </a:xfrm>
          <a:prstGeom prst="rect">
            <a:avLst/>
          </a:prstGeom>
        </p:spPr>
      </p:pic>
      <p:sp>
        <p:nvSpPr>
          <p:cNvPr id="2" name="Footer Placeholder 1"/>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3025600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5FD19-33EC-41ED-BA31-2263B3DCF6BA}"/>
              </a:ext>
            </a:extLst>
          </p:cNvPr>
          <p:cNvSpPr>
            <a:spLocks noGrp="1"/>
          </p:cNvSpPr>
          <p:nvPr>
            <p:ph type="title"/>
          </p:nvPr>
        </p:nvSpPr>
        <p:spPr>
          <a:xfrm>
            <a:off x="572230" y="357228"/>
            <a:ext cx="10515600" cy="1325563"/>
          </a:xfrm>
        </p:spPr>
        <p:txBody>
          <a:bodyPr>
            <a:normAutofit fontScale="90000"/>
          </a:bodyPr>
          <a:lstStyle/>
          <a:p>
            <a:r>
              <a:rPr kumimoji="0" lang="en-IE" sz="4800" i="0" u="none" strike="noStrike" kern="1200" cap="none" spc="0" normalizeH="0" baseline="0" noProof="0" dirty="0">
                <a:ln>
                  <a:noFill/>
                </a:ln>
                <a:solidFill>
                  <a:schemeClr val="accent1"/>
                </a:solidFill>
                <a:effectLst/>
                <a:uLnTx/>
                <a:uFillTx/>
                <a:ea typeface="+mn-ea"/>
                <a:cs typeface="+mn-cs"/>
              </a:rPr>
              <a:t>Mentoring vs. Coaching? </a:t>
            </a:r>
            <a:br>
              <a:rPr kumimoji="0" lang="en-IE" sz="4800" b="1" i="0" u="none" strike="noStrike" kern="1200" cap="none" spc="0" normalizeH="0" baseline="0" noProof="0" dirty="0">
                <a:ln>
                  <a:noFill/>
                </a:ln>
                <a:solidFill>
                  <a:schemeClr val="accent1"/>
                </a:solidFill>
                <a:effectLst/>
                <a:uLnTx/>
                <a:uFillTx/>
                <a:latin typeface="Lato"/>
                <a:ea typeface="+mn-ea"/>
                <a:cs typeface="+mn-cs"/>
              </a:rPr>
            </a:br>
            <a:endParaRPr lang="en-IE" dirty="0">
              <a:solidFill>
                <a:schemeClr val="accent1"/>
              </a:solidFill>
            </a:endParaRPr>
          </a:p>
        </p:txBody>
      </p:sp>
      <p:sp>
        <p:nvSpPr>
          <p:cNvPr id="3" name="Content Placeholder 2">
            <a:extLst>
              <a:ext uri="{FF2B5EF4-FFF2-40B4-BE49-F238E27FC236}">
                <a16:creationId xmlns:a16="http://schemas.microsoft.com/office/drawing/2014/main" id="{EF31F14F-0A59-40AD-A9C6-363E34506FE3}"/>
              </a:ext>
            </a:extLst>
          </p:cNvPr>
          <p:cNvSpPr>
            <a:spLocks noGrp="1"/>
          </p:cNvSpPr>
          <p:nvPr>
            <p:ph idx="1"/>
          </p:nvPr>
        </p:nvSpPr>
        <p:spPr>
          <a:xfrm>
            <a:off x="572230" y="1284250"/>
            <a:ext cx="10618966" cy="1891379"/>
          </a:xfrm>
        </p:spPr>
        <p:txBody>
          <a:bodyPr>
            <a:normAutofit lnSpcReduction="10000"/>
          </a:bodyPr>
          <a:lstStyle/>
          <a:p>
            <a:pPr lvl="0">
              <a:defRPr/>
            </a:pPr>
            <a:r>
              <a:rPr lang="en-US" sz="2600" dirty="0">
                <a:solidFill>
                  <a:schemeClr val="tx1"/>
                </a:solidFill>
              </a:rPr>
              <a:t>Coaching is performance-driven, designed to improve  a </a:t>
            </a:r>
            <a:r>
              <a:rPr lang="en-US" sz="2600" dirty="0"/>
              <a:t>person</a:t>
            </a:r>
            <a:r>
              <a:rPr lang="en-US" sz="2600" dirty="0">
                <a:solidFill>
                  <a:schemeClr val="tx1"/>
                </a:solidFill>
              </a:rPr>
              <a:t>’s on-the-job performance. </a:t>
            </a:r>
          </a:p>
          <a:p>
            <a:pPr lvl="0">
              <a:defRPr/>
            </a:pPr>
            <a:r>
              <a:rPr lang="en-US" sz="2600" dirty="0">
                <a:solidFill>
                  <a:schemeClr val="tx1"/>
                </a:solidFill>
              </a:rPr>
              <a:t>Mentoring on the other hand is more development-driven, looking not just at the </a:t>
            </a:r>
            <a:r>
              <a:rPr lang="en-US" sz="2600" dirty="0"/>
              <a:t>person</a:t>
            </a:r>
            <a:r>
              <a:rPr lang="en-US" sz="2600" dirty="0">
                <a:solidFill>
                  <a:schemeClr val="tx1"/>
                </a:solidFill>
              </a:rPr>
              <a:t>’s current position but beyond, taking a more holistic approach to personal development.</a:t>
            </a:r>
            <a:endParaRPr lang="en-US" sz="2600" b="1" u="sng" dirty="0">
              <a:solidFill>
                <a:schemeClr val="tx1"/>
              </a:solidFill>
            </a:endParaRPr>
          </a:p>
          <a:p>
            <a:endParaRPr lang="en-IE" dirty="0"/>
          </a:p>
        </p:txBody>
      </p:sp>
      <p:pic>
        <p:nvPicPr>
          <p:cNvPr id="6" name="Picture 5">
            <a:extLst>
              <a:ext uri="{FF2B5EF4-FFF2-40B4-BE49-F238E27FC236}">
                <a16:creationId xmlns:a16="http://schemas.microsoft.com/office/drawing/2014/main" id="{019BCE94-0F78-47C1-BB83-FB74C1EDE8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296" y="4025348"/>
            <a:ext cx="2092070" cy="631564"/>
          </a:xfrm>
          <a:prstGeom prst="rect">
            <a:avLst/>
          </a:prstGeom>
        </p:spPr>
      </p:pic>
      <p:graphicFrame>
        <p:nvGraphicFramePr>
          <p:cNvPr id="7" name="Table 7">
            <a:extLst>
              <a:ext uri="{FF2B5EF4-FFF2-40B4-BE49-F238E27FC236}">
                <a16:creationId xmlns:a16="http://schemas.microsoft.com/office/drawing/2014/main" id="{3FECF7FF-E3D1-4D50-AA47-E4BCC19BF8E3}"/>
              </a:ext>
            </a:extLst>
          </p:cNvPr>
          <p:cNvGraphicFramePr>
            <a:graphicFrameLocks noGrp="1"/>
          </p:cNvGraphicFramePr>
          <p:nvPr>
            <p:extLst>
              <p:ext uri="{D42A27DB-BD31-4B8C-83A1-F6EECF244321}">
                <p14:modId xmlns:p14="http://schemas.microsoft.com/office/powerpoint/2010/main" val="2292524033"/>
              </p:ext>
            </p:extLst>
          </p:nvPr>
        </p:nvGraphicFramePr>
        <p:xfrm>
          <a:off x="2226366" y="3240644"/>
          <a:ext cx="8128000" cy="3123764"/>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358808327"/>
                    </a:ext>
                  </a:extLst>
                </a:gridCol>
                <a:gridCol w="4064000">
                  <a:extLst>
                    <a:ext uri="{9D8B030D-6E8A-4147-A177-3AD203B41FA5}">
                      <a16:colId xmlns:a16="http://schemas.microsoft.com/office/drawing/2014/main" val="229491099"/>
                    </a:ext>
                  </a:extLst>
                </a:gridCol>
              </a:tblGrid>
              <a:tr h="456764">
                <a:tc>
                  <a:txBody>
                    <a:bodyPr/>
                    <a:lstStyle/>
                    <a:p>
                      <a:r>
                        <a:rPr lang="en-IE" dirty="0"/>
                        <a:t>Coach </a:t>
                      </a:r>
                    </a:p>
                  </a:txBody>
                  <a:tcPr/>
                </a:tc>
                <a:tc>
                  <a:txBody>
                    <a:bodyPr/>
                    <a:lstStyle/>
                    <a:p>
                      <a:r>
                        <a:rPr lang="en-IE" dirty="0"/>
                        <a:t>Mentor</a:t>
                      </a:r>
                    </a:p>
                  </a:txBody>
                  <a:tcPr/>
                </a:tc>
                <a:extLst>
                  <a:ext uri="{0D108BD9-81ED-4DB2-BD59-A6C34878D82A}">
                    <a16:rowId xmlns:a16="http://schemas.microsoft.com/office/drawing/2014/main" val="2067801002"/>
                  </a:ext>
                </a:extLst>
              </a:tr>
              <a:tr h="370840">
                <a:tc>
                  <a:txBody>
                    <a:bodyPr/>
                    <a:lstStyle/>
                    <a:p>
                      <a:r>
                        <a:rPr lang="en-IE" dirty="0">
                          <a:solidFill>
                            <a:schemeClr val="tx1"/>
                          </a:solidFill>
                        </a:rPr>
                        <a:t>A coach is someone</a:t>
                      </a:r>
                      <a:r>
                        <a:rPr lang="en-IE" baseline="0" dirty="0">
                          <a:solidFill>
                            <a:schemeClr val="tx1"/>
                          </a:solidFill>
                        </a:rPr>
                        <a:t> who can develop your skills and train you on specific areas </a:t>
                      </a:r>
                      <a:endParaRPr lang="en-IE" dirty="0">
                        <a:solidFill>
                          <a:schemeClr val="tx1"/>
                        </a:solidFill>
                      </a:endParaRPr>
                    </a:p>
                  </a:txBody>
                  <a:tcPr/>
                </a:tc>
                <a:tc>
                  <a:txBody>
                    <a:bodyPr/>
                    <a:lstStyle/>
                    <a:p>
                      <a:r>
                        <a:rPr lang="en-IE" dirty="0">
                          <a:solidFill>
                            <a:schemeClr val="tx1"/>
                          </a:solidFill>
                        </a:rPr>
                        <a:t>A mentor is someone who offers their knowledge</a:t>
                      </a:r>
                      <a:r>
                        <a:rPr lang="en-IE" baseline="0" dirty="0">
                          <a:solidFill>
                            <a:schemeClr val="tx1"/>
                          </a:solidFill>
                        </a:rPr>
                        <a:t>, expertise, advice and guidance to those with less experience </a:t>
                      </a:r>
                      <a:endParaRPr lang="en-IE" dirty="0">
                        <a:solidFill>
                          <a:schemeClr val="tx1"/>
                        </a:solidFill>
                      </a:endParaRPr>
                    </a:p>
                  </a:txBody>
                  <a:tcPr/>
                </a:tc>
                <a:extLst>
                  <a:ext uri="{0D108BD9-81ED-4DB2-BD59-A6C34878D82A}">
                    <a16:rowId xmlns:a16="http://schemas.microsoft.com/office/drawing/2014/main" val="3279701"/>
                  </a:ext>
                </a:extLst>
              </a:tr>
              <a:tr h="370840">
                <a:tc>
                  <a:txBody>
                    <a:bodyPr/>
                    <a:lstStyle/>
                    <a:p>
                      <a:r>
                        <a:rPr lang="en-IE" dirty="0">
                          <a:solidFill>
                            <a:schemeClr val="tx1"/>
                          </a:solidFill>
                        </a:rPr>
                        <a:t>Short term</a:t>
                      </a:r>
                    </a:p>
                  </a:txBody>
                  <a:tcPr/>
                </a:tc>
                <a:tc>
                  <a:txBody>
                    <a:bodyPr/>
                    <a:lstStyle/>
                    <a:p>
                      <a:r>
                        <a:rPr lang="en-IE" dirty="0">
                          <a:solidFill>
                            <a:schemeClr val="tx1"/>
                          </a:solidFill>
                        </a:rPr>
                        <a:t>Longer term </a:t>
                      </a:r>
                    </a:p>
                  </a:txBody>
                  <a:tcPr/>
                </a:tc>
                <a:extLst>
                  <a:ext uri="{0D108BD9-81ED-4DB2-BD59-A6C34878D82A}">
                    <a16:rowId xmlns:a16="http://schemas.microsoft.com/office/drawing/2014/main" val="1752584204"/>
                  </a:ext>
                </a:extLst>
              </a:tr>
              <a:tr h="370840">
                <a:tc>
                  <a:txBody>
                    <a:bodyPr/>
                    <a:lstStyle/>
                    <a:p>
                      <a:r>
                        <a:rPr lang="en-IE" dirty="0">
                          <a:solidFill>
                            <a:schemeClr val="tx1"/>
                          </a:solidFill>
                        </a:rPr>
                        <a:t>More structured </a:t>
                      </a:r>
                    </a:p>
                  </a:txBody>
                  <a:tcPr/>
                </a:tc>
                <a:tc>
                  <a:txBody>
                    <a:bodyPr/>
                    <a:lstStyle/>
                    <a:p>
                      <a:r>
                        <a:rPr lang="en-IE" dirty="0">
                          <a:solidFill>
                            <a:schemeClr val="tx1"/>
                          </a:solidFill>
                        </a:rPr>
                        <a:t>More informal </a:t>
                      </a:r>
                    </a:p>
                  </a:txBody>
                  <a:tcPr/>
                </a:tc>
                <a:extLst>
                  <a:ext uri="{0D108BD9-81ED-4DB2-BD59-A6C34878D82A}">
                    <a16:rowId xmlns:a16="http://schemas.microsoft.com/office/drawing/2014/main" val="1594860175"/>
                  </a:ext>
                </a:extLst>
              </a:tr>
              <a:tr h="370840">
                <a:tc>
                  <a:txBody>
                    <a:bodyPr/>
                    <a:lstStyle/>
                    <a:p>
                      <a:r>
                        <a:rPr lang="en-IE" dirty="0">
                          <a:solidFill>
                            <a:schemeClr val="tx1"/>
                          </a:solidFill>
                        </a:rPr>
                        <a:t>Coach</a:t>
                      </a:r>
                      <a:r>
                        <a:rPr lang="en-IE" baseline="0" dirty="0">
                          <a:solidFill>
                            <a:schemeClr val="tx1"/>
                          </a:solidFill>
                        </a:rPr>
                        <a:t> is more likely to drive the session </a:t>
                      </a:r>
                      <a:endParaRPr lang="en-IE" dirty="0">
                        <a:solidFill>
                          <a:schemeClr val="tx1"/>
                        </a:solidFill>
                      </a:endParaRPr>
                    </a:p>
                  </a:txBody>
                  <a:tcPr/>
                </a:tc>
                <a:tc>
                  <a:txBody>
                    <a:bodyPr/>
                    <a:lstStyle/>
                    <a:p>
                      <a:r>
                        <a:rPr lang="en-IE" dirty="0">
                          <a:solidFill>
                            <a:schemeClr val="tx1"/>
                          </a:solidFill>
                        </a:rPr>
                        <a:t>Mentee more likely to drive</a:t>
                      </a:r>
                      <a:r>
                        <a:rPr lang="en-IE" baseline="0" dirty="0">
                          <a:solidFill>
                            <a:schemeClr val="tx1"/>
                          </a:solidFill>
                        </a:rPr>
                        <a:t> the session </a:t>
                      </a:r>
                      <a:endParaRPr lang="en-IE" dirty="0">
                        <a:solidFill>
                          <a:schemeClr val="tx1"/>
                        </a:solidFill>
                      </a:endParaRPr>
                    </a:p>
                  </a:txBody>
                  <a:tcPr/>
                </a:tc>
                <a:extLst>
                  <a:ext uri="{0D108BD9-81ED-4DB2-BD59-A6C34878D82A}">
                    <a16:rowId xmlns:a16="http://schemas.microsoft.com/office/drawing/2014/main" val="3535893184"/>
                  </a:ext>
                </a:extLst>
              </a:tr>
              <a:tr h="370840">
                <a:tc>
                  <a:txBody>
                    <a:bodyPr/>
                    <a:lstStyle/>
                    <a:p>
                      <a:r>
                        <a:rPr lang="en-IE" dirty="0">
                          <a:solidFill>
                            <a:schemeClr val="tx1"/>
                          </a:solidFill>
                        </a:rPr>
                        <a:t>Not required to share past experience</a:t>
                      </a:r>
                    </a:p>
                  </a:txBody>
                  <a:tcPr/>
                </a:tc>
                <a:tc>
                  <a:txBody>
                    <a:bodyPr/>
                    <a:lstStyle/>
                    <a:p>
                      <a:r>
                        <a:rPr lang="en-IE" dirty="0">
                          <a:solidFill>
                            <a:schemeClr val="tx1"/>
                          </a:solidFill>
                        </a:rPr>
                        <a:t>More likely</a:t>
                      </a:r>
                      <a:r>
                        <a:rPr lang="en-IE" baseline="0" dirty="0">
                          <a:solidFill>
                            <a:schemeClr val="tx1"/>
                          </a:solidFill>
                        </a:rPr>
                        <a:t> to share their personal experience with mentees </a:t>
                      </a:r>
                      <a:endParaRPr lang="en-IE" dirty="0">
                        <a:solidFill>
                          <a:schemeClr val="tx1"/>
                        </a:solidFill>
                      </a:endParaRPr>
                    </a:p>
                  </a:txBody>
                  <a:tcPr/>
                </a:tc>
                <a:extLst>
                  <a:ext uri="{0D108BD9-81ED-4DB2-BD59-A6C34878D82A}">
                    <a16:rowId xmlns:a16="http://schemas.microsoft.com/office/drawing/2014/main" val="3634386268"/>
                  </a:ext>
                </a:extLst>
              </a:tr>
            </a:tbl>
          </a:graphicData>
        </a:graphic>
      </p:graphicFrame>
      <p:pic>
        <p:nvPicPr>
          <p:cNvPr id="15" name="Picture 14">
            <a:extLst>
              <a:ext uri="{FF2B5EF4-FFF2-40B4-BE49-F238E27FC236}">
                <a16:creationId xmlns:a16="http://schemas.microsoft.com/office/drawing/2014/main" id="{178F5D8D-42CE-44D8-96C2-75AFEB2AC117}"/>
              </a:ext>
            </a:extLst>
          </p:cNvPr>
          <p:cNvPicPr>
            <a:picLocks noChangeAspect="1"/>
          </p:cNvPicPr>
          <p:nvPr/>
        </p:nvPicPr>
        <p:blipFill>
          <a:blip r:embed="rId5"/>
          <a:stretch>
            <a:fillRect/>
          </a:stretch>
        </p:blipFill>
        <p:spPr>
          <a:xfrm>
            <a:off x="10557468" y="3736997"/>
            <a:ext cx="1267455" cy="1210491"/>
          </a:xfrm>
          <a:prstGeom prst="rect">
            <a:avLst/>
          </a:prstGeom>
        </p:spPr>
      </p:pic>
      <p:sp>
        <p:nvSpPr>
          <p:cNvPr id="4" name="Footer Placeholder 3"/>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3838272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442D7-DD0C-49FE-822A-0A877C962261}"/>
              </a:ext>
            </a:extLst>
          </p:cNvPr>
          <p:cNvSpPr>
            <a:spLocks noGrp="1"/>
          </p:cNvSpPr>
          <p:nvPr>
            <p:ph type="ctrTitle"/>
          </p:nvPr>
        </p:nvSpPr>
        <p:spPr/>
        <p:txBody>
          <a:bodyPr>
            <a:normAutofit/>
          </a:bodyPr>
          <a:lstStyle/>
          <a:p>
            <a:r>
              <a:rPr lang="en-IE" dirty="0">
                <a:solidFill>
                  <a:schemeClr val="accent1">
                    <a:lumMod val="75000"/>
                  </a:schemeClr>
                </a:solidFill>
              </a:rPr>
              <a:t>Roles &amp; Responsibilities</a:t>
            </a:r>
            <a:endParaRPr lang="en-IE" sz="4400" dirty="0">
              <a:solidFill>
                <a:schemeClr val="accent1">
                  <a:lumMod val="75000"/>
                </a:schemeClr>
              </a:solidFill>
            </a:endParaRPr>
          </a:p>
        </p:txBody>
      </p:sp>
      <p:sp>
        <p:nvSpPr>
          <p:cNvPr id="3" name="Footer Placeholder 2"/>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3504726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65B29-D0D7-4D3E-8750-946D4D296744}"/>
              </a:ext>
            </a:extLst>
          </p:cNvPr>
          <p:cNvSpPr>
            <a:spLocks noGrp="1"/>
          </p:cNvSpPr>
          <p:nvPr>
            <p:ph type="title"/>
          </p:nvPr>
        </p:nvSpPr>
        <p:spPr>
          <a:xfrm>
            <a:off x="423213" y="206002"/>
            <a:ext cx="10058400" cy="1450757"/>
          </a:xfrm>
        </p:spPr>
        <p:txBody>
          <a:bodyPr/>
          <a:lstStyle/>
          <a:p>
            <a:r>
              <a:rPr lang="en-IE" dirty="0">
                <a:solidFill>
                  <a:schemeClr val="accent1">
                    <a:lumMod val="75000"/>
                  </a:schemeClr>
                </a:solidFill>
              </a:rPr>
              <a:t>Mentee</a:t>
            </a:r>
            <a:r>
              <a:rPr lang="en-IE" b="1" dirty="0">
                <a:solidFill>
                  <a:schemeClr val="accent1">
                    <a:lumMod val="75000"/>
                  </a:schemeClr>
                </a:solidFill>
              </a:rPr>
              <a:t> </a:t>
            </a:r>
            <a:r>
              <a:rPr lang="en-IE" dirty="0">
                <a:solidFill>
                  <a:schemeClr val="accent1">
                    <a:lumMod val="75000"/>
                  </a:schemeClr>
                </a:solidFill>
              </a:rPr>
              <a:t>Requirements</a:t>
            </a:r>
            <a:r>
              <a:rPr lang="en-IE" b="1" dirty="0">
                <a:solidFill>
                  <a:schemeClr val="accent1">
                    <a:lumMod val="75000"/>
                  </a:schemeClr>
                </a:solidFill>
              </a:rPr>
              <a:t> </a:t>
            </a:r>
          </a:p>
        </p:txBody>
      </p:sp>
      <p:sp>
        <p:nvSpPr>
          <p:cNvPr id="8" name="Text Placeholder 4">
            <a:extLst>
              <a:ext uri="{FF2B5EF4-FFF2-40B4-BE49-F238E27FC236}">
                <a16:creationId xmlns:a16="http://schemas.microsoft.com/office/drawing/2014/main" id="{CD04AD44-14ED-4D42-A471-CFC13EB057B7}"/>
              </a:ext>
            </a:extLst>
          </p:cNvPr>
          <p:cNvSpPr txBox="1">
            <a:spLocks/>
          </p:cNvSpPr>
          <p:nvPr/>
        </p:nvSpPr>
        <p:spPr>
          <a:xfrm>
            <a:off x="423213" y="1143567"/>
            <a:ext cx="7230773" cy="427253"/>
          </a:xfrm>
          <a:prstGeom prst="rect">
            <a:avLst/>
          </a:prstGeom>
        </p:spPr>
        <p:txBody>
          <a:bodyPr>
            <a:noAutofit/>
          </a:bodyPr>
          <a:lstStyle>
            <a:lvl1pPr marL="181423" indent="-181423" eaLnBrk="1" hangingPunct="1">
              <a:lnSpc>
                <a:spcPct val="150000"/>
              </a:lnSpc>
              <a:buClr>
                <a:schemeClr val="accent2"/>
              </a:buClr>
              <a:buFont typeface="Wingdings" panose="05000000000000000000" pitchFamily="2" charset="2"/>
              <a:buChar char=""/>
              <a:defRPr sz="1524">
                <a:solidFill>
                  <a:schemeClr val="bg2"/>
                </a:solidFill>
                <a:latin typeface="+mn-lt"/>
                <a:ea typeface="+mn-ea"/>
                <a:cs typeface="+mn-cs"/>
              </a:defRPr>
            </a:lvl1pPr>
            <a:lvl2pPr marL="471699" indent="-181423" eaLnBrk="1" hangingPunct="1">
              <a:lnSpc>
                <a:spcPct val="150000"/>
              </a:lnSpc>
              <a:buClr>
                <a:schemeClr val="accent2"/>
              </a:buClr>
              <a:buFont typeface="Wingdings" panose="05000000000000000000" pitchFamily="2" charset="2"/>
              <a:buChar char=""/>
              <a:defRPr sz="1524">
                <a:solidFill>
                  <a:schemeClr val="bg2"/>
                </a:solidFill>
                <a:latin typeface="+mn-lt"/>
                <a:ea typeface="+mn-ea"/>
                <a:cs typeface="+mn-cs"/>
              </a:defRPr>
            </a:lvl2pPr>
            <a:lvl3pPr marL="761975" indent="-181423" eaLnBrk="1" hangingPunct="1">
              <a:lnSpc>
                <a:spcPct val="150000"/>
              </a:lnSpc>
              <a:buClr>
                <a:schemeClr val="accent2"/>
              </a:buClr>
              <a:buFont typeface="Wingdings" panose="05000000000000000000" pitchFamily="2" charset="2"/>
              <a:buChar char=""/>
              <a:defRPr sz="1524">
                <a:solidFill>
                  <a:schemeClr val="bg2"/>
                </a:solidFill>
                <a:latin typeface="+mn-lt"/>
                <a:ea typeface="+mn-ea"/>
                <a:cs typeface="+mn-cs"/>
              </a:defRPr>
            </a:lvl3pPr>
            <a:lvl4pPr marL="1052252" indent="-181423" eaLnBrk="1" hangingPunct="1">
              <a:lnSpc>
                <a:spcPct val="150000"/>
              </a:lnSpc>
              <a:buClr>
                <a:schemeClr val="accent2"/>
              </a:buClr>
              <a:buFont typeface="Wingdings" panose="05000000000000000000" pitchFamily="2" charset="2"/>
              <a:buChar char=""/>
              <a:defRPr sz="1524">
                <a:solidFill>
                  <a:schemeClr val="bg2"/>
                </a:solidFill>
                <a:latin typeface="+mn-lt"/>
                <a:ea typeface="+mn-ea"/>
                <a:cs typeface="+mn-cs"/>
              </a:defRPr>
            </a:lvl4pPr>
            <a:lvl5pPr marL="1342528" indent="-181423" eaLnBrk="1" hangingPunct="1">
              <a:lnSpc>
                <a:spcPct val="150000"/>
              </a:lnSpc>
              <a:buClr>
                <a:schemeClr val="accent2"/>
              </a:buClr>
              <a:buFont typeface="Wingdings" panose="05000000000000000000" pitchFamily="2" charset="2"/>
              <a:buChar char=""/>
              <a:defRPr sz="1524">
                <a:solidFill>
                  <a:schemeClr val="bg2"/>
                </a:solidFill>
                <a:latin typeface="+mn-lt"/>
                <a:ea typeface="+mn-ea"/>
                <a:cs typeface="+mn-cs"/>
              </a:defRPr>
            </a:lvl5pPr>
            <a:lvl6pPr marL="1451381" eaLnBrk="1" hangingPunct="1">
              <a:defRPr>
                <a:latin typeface="+mn-lt"/>
                <a:ea typeface="+mn-ea"/>
                <a:cs typeface="+mn-cs"/>
              </a:defRPr>
            </a:lvl6pPr>
            <a:lvl7pPr marL="1741658" eaLnBrk="1" hangingPunct="1">
              <a:defRPr>
                <a:latin typeface="+mn-lt"/>
                <a:ea typeface="+mn-ea"/>
                <a:cs typeface="+mn-cs"/>
              </a:defRPr>
            </a:lvl7pPr>
            <a:lvl8pPr marL="2031934" eaLnBrk="1" hangingPunct="1">
              <a:defRPr>
                <a:latin typeface="+mn-lt"/>
                <a:ea typeface="+mn-ea"/>
                <a:cs typeface="+mn-cs"/>
              </a:defRPr>
            </a:lvl8pPr>
            <a:lvl9pPr marL="2322210" eaLnBrk="1" hangingPunct="1">
              <a:defRPr>
                <a:latin typeface="+mn-lt"/>
                <a:ea typeface="+mn-ea"/>
                <a:cs typeface="+mn-cs"/>
              </a:defRPr>
            </a:lvl9pPr>
          </a:lstStyle>
          <a:p>
            <a:pPr marL="0" indent="0">
              <a:buNone/>
            </a:pPr>
            <a:r>
              <a:rPr lang="en-IE" sz="2400" b="1" kern="0" dirty="0">
                <a:solidFill>
                  <a:schemeClr val="accent1">
                    <a:lumMod val="75000"/>
                  </a:schemeClr>
                </a:solidFill>
              </a:rPr>
              <a:t>Mentees are required to</a:t>
            </a:r>
            <a:r>
              <a:rPr lang="en-IE" sz="2400" kern="0" dirty="0">
                <a:solidFill>
                  <a:schemeClr val="accent1">
                    <a:lumMod val="75000"/>
                  </a:schemeClr>
                </a:solidFill>
              </a:rPr>
              <a:t>; </a:t>
            </a:r>
          </a:p>
        </p:txBody>
      </p:sp>
      <p:sp>
        <p:nvSpPr>
          <p:cNvPr id="10" name="Content Placeholder 9">
            <a:extLst>
              <a:ext uri="{FF2B5EF4-FFF2-40B4-BE49-F238E27FC236}">
                <a16:creationId xmlns:a16="http://schemas.microsoft.com/office/drawing/2014/main" id="{C740E217-8203-4E70-A878-355315890D3F}"/>
              </a:ext>
            </a:extLst>
          </p:cNvPr>
          <p:cNvSpPr txBox="1">
            <a:spLocks noGrp="1"/>
          </p:cNvSpPr>
          <p:nvPr>
            <p:ph idx="1"/>
          </p:nvPr>
        </p:nvSpPr>
        <p:spPr>
          <a:xfrm>
            <a:off x="1924091" y="1877298"/>
            <a:ext cx="10058400" cy="3860544"/>
          </a:xfrm>
          <a:prstGeom prst="rect">
            <a:avLst/>
          </a:prstGeom>
          <a:noFill/>
        </p:spPr>
        <p:txBody>
          <a:bodyPr wrap="square" rtlCol="0">
            <a:spAutoFit/>
          </a:bodyPr>
          <a:lstStyle/>
          <a:p>
            <a:r>
              <a:rPr lang="en-IE" sz="1800" dirty="0">
                <a:solidFill>
                  <a:schemeClr val="tx1"/>
                </a:solidFill>
              </a:rPr>
              <a:t>Commit to meeting your mentor for at least </a:t>
            </a:r>
            <a:r>
              <a:rPr lang="en-IE" sz="1800" b="1" dirty="0">
                <a:solidFill>
                  <a:schemeClr val="tx1"/>
                </a:solidFill>
              </a:rPr>
              <a:t>one hour every six weeks for the duration of the programme.</a:t>
            </a:r>
          </a:p>
          <a:p>
            <a:endParaRPr lang="en-IE" sz="1800" dirty="0">
              <a:solidFill>
                <a:schemeClr val="tx1"/>
              </a:solidFill>
            </a:endParaRPr>
          </a:p>
          <a:p>
            <a:r>
              <a:rPr lang="en-IE" sz="1800" dirty="0">
                <a:solidFill>
                  <a:schemeClr val="tx1"/>
                </a:solidFill>
              </a:rPr>
              <a:t>Attend the mentee training session before your first meeting.</a:t>
            </a:r>
          </a:p>
          <a:p>
            <a:endParaRPr lang="en-IE" sz="1800" dirty="0">
              <a:solidFill>
                <a:schemeClr val="tx1"/>
              </a:solidFill>
            </a:endParaRPr>
          </a:p>
          <a:p>
            <a:r>
              <a:rPr lang="en-IE" sz="1800" b="1" dirty="0">
                <a:solidFill>
                  <a:schemeClr val="tx1"/>
                </a:solidFill>
              </a:rPr>
              <a:t>Be proactive in your mentoring relationship taking the lead in arranging meetings</a:t>
            </a:r>
            <a:r>
              <a:rPr lang="en-IE" sz="1800" dirty="0">
                <a:solidFill>
                  <a:schemeClr val="tx1"/>
                </a:solidFill>
              </a:rPr>
              <a:t>, driving topics for discussion and arriving fully prepared. </a:t>
            </a:r>
          </a:p>
          <a:p>
            <a:endParaRPr lang="en-IE" sz="1800" dirty="0">
              <a:solidFill>
                <a:schemeClr val="tx1"/>
              </a:solidFill>
            </a:endParaRPr>
          </a:p>
          <a:p>
            <a:r>
              <a:rPr lang="en-IE" sz="1800" dirty="0">
                <a:solidFill>
                  <a:schemeClr val="tx1"/>
                </a:solidFill>
              </a:rPr>
              <a:t>Be open and honest with your mentor about your challenges, situation and goals.</a:t>
            </a:r>
          </a:p>
          <a:p>
            <a:endParaRPr lang="en-IE" sz="1800" dirty="0">
              <a:solidFill>
                <a:schemeClr val="tx1"/>
              </a:solidFill>
            </a:endParaRPr>
          </a:p>
          <a:p>
            <a:r>
              <a:rPr lang="en-IE" sz="1800" dirty="0">
                <a:solidFill>
                  <a:schemeClr val="tx1"/>
                </a:solidFill>
              </a:rPr>
              <a:t>Provide the </a:t>
            </a:r>
            <a:r>
              <a:rPr lang="en-IE" sz="1800" dirty="0"/>
              <a:t>ISWE Mentorship </a:t>
            </a:r>
            <a:r>
              <a:rPr lang="en-IE" sz="1800" dirty="0">
                <a:solidFill>
                  <a:schemeClr val="tx1"/>
                </a:solidFill>
              </a:rPr>
              <a:t>team with feedback through online surveys when requested. </a:t>
            </a:r>
          </a:p>
        </p:txBody>
      </p:sp>
      <p:pic>
        <p:nvPicPr>
          <p:cNvPr id="11" name="Picture 10">
            <a:extLst>
              <a:ext uri="{FF2B5EF4-FFF2-40B4-BE49-F238E27FC236}">
                <a16:creationId xmlns:a16="http://schemas.microsoft.com/office/drawing/2014/main" id="{F52C7756-664C-4EA1-B1AB-DA85ECC55B2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40869" y="5387818"/>
            <a:ext cx="706424" cy="524769"/>
          </a:xfrm>
          <a:prstGeom prst="rect">
            <a:avLst/>
          </a:prstGeom>
          <a:noFill/>
          <a:ln>
            <a:noFill/>
          </a:ln>
        </p:spPr>
      </p:pic>
      <p:pic>
        <p:nvPicPr>
          <p:cNvPr id="12" name="Picture 11">
            <a:extLst>
              <a:ext uri="{FF2B5EF4-FFF2-40B4-BE49-F238E27FC236}">
                <a16:creationId xmlns:a16="http://schemas.microsoft.com/office/drawing/2014/main" id="{AFC69367-A17B-4FEC-BA96-DA8D79B0A9D2}"/>
              </a:ext>
            </a:extLst>
          </p:cNvPr>
          <p:cNvPicPr>
            <a:picLocks noChangeAspect="1"/>
          </p:cNvPicPr>
          <p:nvPr/>
        </p:nvPicPr>
        <p:blipFill>
          <a:blip r:embed="rId5"/>
          <a:stretch>
            <a:fillRect/>
          </a:stretch>
        </p:blipFill>
        <p:spPr>
          <a:xfrm>
            <a:off x="1255783" y="4565666"/>
            <a:ext cx="737864" cy="666457"/>
          </a:xfrm>
          <a:prstGeom prst="rect">
            <a:avLst/>
          </a:prstGeom>
        </p:spPr>
      </p:pic>
      <p:pic>
        <p:nvPicPr>
          <p:cNvPr id="13" name="Picture 12">
            <a:extLst>
              <a:ext uri="{FF2B5EF4-FFF2-40B4-BE49-F238E27FC236}">
                <a16:creationId xmlns:a16="http://schemas.microsoft.com/office/drawing/2014/main" id="{5A5E5B63-9900-4439-B58B-4AA3B32F4B8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360183" y="3601745"/>
            <a:ext cx="646365" cy="587182"/>
          </a:xfrm>
          <a:prstGeom prst="rect">
            <a:avLst/>
          </a:prstGeom>
          <a:noFill/>
          <a:ln>
            <a:noFill/>
          </a:ln>
        </p:spPr>
      </p:pic>
      <p:pic>
        <p:nvPicPr>
          <p:cNvPr id="14" name="Picture 13">
            <a:extLst>
              <a:ext uri="{FF2B5EF4-FFF2-40B4-BE49-F238E27FC236}">
                <a16:creationId xmlns:a16="http://schemas.microsoft.com/office/drawing/2014/main" id="{BEADBE68-603B-4904-A886-DCC2DD08C017}"/>
              </a:ext>
            </a:extLst>
          </p:cNvPr>
          <p:cNvPicPr>
            <a:picLocks noChangeAspect="1"/>
          </p:cNvPicPr>
          <p:nvPr/>
        </p:nvPicPr>
        <p:blipFill>
          <a:blip r:embed="rId7"/>
          <a:stretch>
            <a:fillRect/>
          </a:stretch>
        </p:blipFill>
        <p:spPr>
          <a:xfrm>
            <a:off x="1325339" y="2800117"/>
            <a:ext cx="581742" cy="302931"/>
          </a:xfrm>
          <a:prstGeom prst="rect">
            <a:avLst/>
          </a:prstGeom>
        </p:spPr>
      </p:pic>
      <p:pic>
        <p:nvPicPr>
          <p:cNvPr id="15" name="Picture 14">
            <a:extLst>
              <a:ext uri="{FF2B5EF4-FFF2-40B4-BE49-F238E27FC236}">
                <a16:creationId xmlns:a16="http://schemas.microsoft.com/office/drawing/2014/main" id="{EACB9869-6B21-455D-A91C-3FB906B7397F}"/>
              </a:ext>
            </a:extLst>
          </p:cNvPr>
          <p:cNvPicPr>
            <a:picLocks noChangeAspect="1"/>
          </p:cNvPicPr>
          <p:nvPr/>
        </p:nvPicPr>
        <p:blipFill>
          <a:blip r:embed="rId8"/>
          <a:stretch>
            <a:fillRect/>
          </a:stretch>
        </p:blipFill>
        <p:spPr>
          <a:xfrm>
            <a:off x="1276443" y="1841875"/>
            <a:ext cx="679533" cy="587182"/>
          </a:xfrm>
          <a:prstGeom prst="rect">
            <a:avLst/>
          </a:prstGeom>
        </p:spPr>
      </p:pic>
      <p:sp>
        <p:nvSpPr>
          <p:cNvPr id="3" name="Footer Placeholder 2"/>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2321346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A5FFD5-4C60-424B-B869-20908B5748F5}"/>
              </a:ext>
            </a:extLst>
          </p:cNvPr>
          <p:cNvSpPr>
            <a:spLocks noGrp="1"/>
          </p:cNvSpPr>
          <p:nvPr>
            <p:ph type="title"/>
          </p:nvPr>
        </p:nvSpPr>
        <p:spPr>
          <a:xfrm>
            <a:off x="647300" y="74980"/>
            <a:ext cx="10515600" cy="1325563"/>
          </a:xfrm>
        </p:spPr>
        <p:txBody>
          <a:bodyPr/>
          <a:lstStyle/>
          <a:p>
            <a:r>
              <a:rPr lang="en-IE" dirty="0">
                <a:solidFill>
                  <a:schemeClr val="accent1">
                    <a:lumMod val="75000"/>
                  </a:schemeClr>
                </a:solidFill>
              </a:rPr>
              <a:t>Mentor Requirements</a:t>
            </a:r>
          </a:p>
        </p:txBody>
      </p:sp>
      <p:sp>
        <p:nvSpPr>
          <p:cNvPr id="7" name="Text Placeholder 4">
            <a:extLst>
              <a:ext uri="{FF2B5EF4-FFF2-40B4-BE49-F238E27FC236}">
                <a16:creationId xmlns:a16="http://schemas.microsoft.com/office/drawing/2014/main" id="{16A9885F-F46B-4124-B2FC-D8DF80E109D9}"/>
              </a:ext>
            </a:extLst>
          </p:cNvPr>
          <p:cNvSpPr txBox="1">
            <a:spLocks noGrp="1"/>
          </p:cNvSpPr>
          <p:nvPr>
            <p:ph idx="1"/>
          </p:nvPr>
        </p:nvSpPr>
        <p:spPr>
          <a:xfrm>
            <a:off x="1654628" y="1555045"/>
            <a:ext cx="10058400" cy="2957606"/>
          </a:xfrm>
          <a:prstGeom prst="rect">
            <a:avLst/>
          </a:prstGeom>
        </p:spPr>
        <p:txBody>
          <a:bodyPr>
            <a:noAutofit/>
          </a:bodyPr>
          <a:lstStyle>
            <a:lvl1pPr marL="181423" indent="-181423" eaLnBrk="1" hangingPunct="1">
              <a:lnSpc>
                <a:spcPct val="150000"/>
              </a:lnSpc>
              <a:buClr>
                <a:schemeClr val="accent2"/>
              </a:buClr>
              <a:buFont typeface="Wingdings" panose="05000000000000000000" pitchFamily="2" charset="2"/>
              <a:buChar char=""/>
              <a:defRPr sz="1524">
                <a:solidFill>
                  <a:schemeClr val="bg2"/>
                </a:solidFill>
                <a:latin typeface="+mn-lt"/>
                <a:ea typeface="+mn-ea"/>
                <a:cs typeface="+mn-cs"/>
              </a:defRPr>
            </a:lvl1pPr>
            <a:lvl2pPr marL="471699" indent="-181423" eaLnBrk="1" hangingPunct="1">
              <a:lnSpc>
                <a:spcPct val="150000"/>
              </a:lnSpc>
              <a:buClr>
                <a:schemeClr val="accent2"/>
              </a:buClr>
              <a:buFont typeface="Wingdings" panose="05000000000000000000" pitchFamily="2" charset="2"/>
              <a:buChar char=""/>
              <a:defRPr sz="1524">
                <a:solidFill>
                  <a:schemeClr val="bg2"/>
                </a:solidFill>
                <a:latin typeface="+mn-lt"/>
                <a:ea typeface="+mn-ea"/>
                <a:cs typeface="+mn-cs"/>
              </a:defRPr>
            </a:lvl2pPr>
            <a:lvl3pPr marL="761975" indent="-181423" eaLnBrk="1" hangingPunct="1">
              <a:lnSpc>
                <a:spcPct val="150000"/>
              </a:lnSpc>
              <a:buClr>
                <a:schemeClr val="accent2"/>
              </a:buClr>
              <a:buFont typeface="Wingdings" panose="05000000000000000000" pitchFamily="2" charset="2"/>
              <a:buChar char=""/>
              <a:defRPr sz="1524">
                <a:solidFill>
                  <a:schemeClr val="bg2"/>
                </a:solidFill>
                <a:latin typeface="+mn-lt"/>
                <a:ea typeface="+mn-ea"/>
                <a:cs typeface="+mn-cs"/>
              </a:defRPr>
            </a:lvl3pPr>
            <a:lvl4pPr marL="1052252" indent="-181423" eaLnBrk="1" hangingPunct="1">
              <a:lnSpc>
                <a:spcPct val="150000"/>
              </a:lnSpc>
              <a:buClr>
                <a:schemeClr val="accent2"/>
              </a:buClr>
              <a:buFont typeface="Wingdings" panose="05000000000000000000" pitchFamily="2" charset="2"/>
              <a:buChar char=""/>
              <a:defRPr sz="1524">
                <a:solidFill>
                  <a:schemeClr val="bg2"/>
                </a:solidFill>
                <a:latin typeface="+mn-lt"/>
                <a:ea typeface="+mn-ea"/>
                <a:cs typeface="+mn-cs"/>
              </a:defRPr>
            </a:lvl4pPr>
            <a:lvl5pPr marL="1342528" indent="-181423" eaLnBrk="1" hangingPunct="1">
              <a:lnSpc>
                <a:spcPct val="150000"/>
              </a:lnSpc>
              <a:buClr>
                <a:schemeClr val="accent2"/>
              </a:buClr>
              <a:buFont typeface="Wingdings" panose="05000000000000000000" pitchFamily="2" charset="2"/>
              <a:buChar char=""/>
              <a:defRPr sz="1524">
                <a:solidFill>
                  <a:schemeClr val="bg2"/>
                </a:solidFill>
                <a:latin typeface="+mn-lt"/>
                <a:ea typeface="+mn-ea"/>
                <a:cs typeface="+mn-cs"/>
              </a:defRPr>
            </a:lvl5pPr>
            <a:lvl6pPr marL="1451381" eaLnBrk="1" hangingPunct="1">
              <a:defRPr>
                <a:latin typeface="+mn-lt"/>
                <a:ea typeface="+mn-ea"/>
                <a:cs typeface="+mn-cs"/>
              </a:defRPr>
            </a:lvl6pPr>
            <a:lvl7pPr marL="1741658" eaLnBrk="1" hangingPunct="1">
              <a:defRPr>
                <a:latin typeface="+mn-lt"/>
                <a:ea typeface="+mn-ea"/>
                <a:cs typeface="+mn-cs"/>
              </a:defRPr>
            </a:lvl7pPr>
            <a:lvl8pPr marL="2031934" eaLnBrk="1" hangingPunct="1">
              <a:defRPr>
                <a:latin typeface="+mn-lt"/>
                <a:ea typeface="+mn-ea"/>
                <a:cs typeface="+mn-cs"/>
              </a:defRPr>
            </a:lvl8pPr>
            <a:lvl9pPr marL="2322210" eaLnBrk="1" hangingPunct="1">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0" i="0" u="none" strike="noStrike" kern="1200" cap="none" spc="0" normalizeH="0" baseline="0" noProof="0" dirty="0">
                <a:ln>
                  <a:noFill/>
                </a:ln>
                <a:solidFill>
                  <a:schemeClr val="tx1"/>
                </a:solidFill>
                <a:effectLst/>
                <a:uLnTx/>
                <a:uFillTx/>
                <a:latin typeface="Calibri" panose="020F0502020204030204"/>
              </a:rPr>
              <a:t>Commit to meeting your mentee for at least </a:t>
            </a:r>
            <a:r>
              <a:rPr kumimoji="0" lang="en-IE" sz="2000" b="1" i="0" u="none" strike="noStrike" kern="1200" cap="none" spc="0" normalizeH="0" baseline="0" noProof="0" dirty="0">
                <a:ln>
                  <a:noFill/>
                </a:ln>
                <a:solidFill>
                  <a:schemeClr val="tx1"/>
                </a:solidFill>
                <a:effectLst/>
                <a:uLnTx/>
                <a:uFillTx/>
                <a:latin typeface="Calibri" panose="020F0502020204030204"/>
              </a:rPr>
              <a:t>one hour every six weeks for the duration </a:t>
            </a:r>
            <a:r>
              <a:rPr kumimoji="0" lang="en-IE" sz="2000" b="0" i="0" u="none" strike="noStrike" kern="1200" cap="none" spc="0" normalizeH="0" baseline="0" noProof="0" dirty="0">
                <a:ln>
                  <a:noFill/>
                </a:ln>
                <a:solidFill>
                  <a:schemeClr val="tx1"/>
                </a:solidFill>
                <a:effectLst/>
                <a:uLnTx/>
                <a:uFillTx/>
                <a:latin typeface="Calibri" panose="020F0502020204030204"/>
              </a:rPr>
              <a:t>of the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1200" cap="none" spc="0" normalizeH="0" baseline="0" noProof="0" dirty="0">
              <a:ln>
                <a:noFill/>
              </a:ln>
              <a:solidFill>
                <a:schemeClr val="tx1"/>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0" i="0" u="none" strike="noStrike" kern="1200" cap="none" spc="0" normalizeH="0" baseline="0" noProof="0" dirty="0">
                <a:ln>
                  <a:noFill/>
                </a:ln>
                <a:solidFill>
                  <a:schemeClr val="tx1"/>
                </a:solidFill>
                <a:effectLst/>
                <a:uLnTx/>
                <a:uFillTx/>
                <a:latin typeface="Calibri" panose="020F0502020204030204"/>
              </a:rPr>
              <a:t>Attend the mentor training session, if you have not already done so.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1200" cap="none" spc="0" normalizeH="0" baseline="0" noProof="0" dirty="0">
              <a:ln>
                <a:noFill/>
              </a:ln>
              <a:solidFill>
                <a:schemeClr val="tx1"/>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0" i="0" u="none" strike="noStrike" kern="1200" cap="none" spc="0" normalizeH="0" baseline="0" noProof="0" dirty="0">
                <a:ln>
                  <a:noFill/>
                </a:ln>
                <a:solidFill>
                  <a:schemeClr val="tx1"/>
                </a:solidFill>
                <a:effectLst/>
                <a:uLnTx/>
                <a:uFillTx/>
                <a:latin typeface="Calibri" panose="020F0502020204030204"/>
              </a:rPr>
              <a:t>Be a sounding board to your mentee providing them with advice and guidance in relation to their career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1200" cap="none" spc="0" normalizeH="0" baseline="0" noProof="0" dirty="0">
              <a:ln>
                <a:noFill/>
              </a:ln>
              <a:solidFill>
                <a:schemeClr val="tx1"/>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0" i="0" u="none" strike="noStrike" kern="1200" cap="none" spc="0" normalizeH="0" baseline="0" noProof="0" dirty="0">
                <a:ln>
                  <a:noFill/>
                </a:ln>
                <a:solidFill>
                  <a:schemeClr val="tx1"/>
                </a:solidFill>
                <a:effectLst/>
                <a:uLnTx/>
                <a:uFillTx/>
                <a:latin typeface="Calibri" panose="020F0502020204030204"/>
              </a:rPr>
              <a:t>Share your knowledge and experience with your mentee to help them find solutions to issues they are facing.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1200" cap="none" spc="0" normalizeH="0" baseline="0" noProof="0" dirty="0">
              <a:ln>
                <a:noFill/>
              </a:ln>
              <a:solidFill>
                <a:schemeClr val="tx1"/>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0" i="0" u="none" strike="noStrike" kern="1200" cap="none" spc="0" normalizeH="0" baseline="0" noProof="0" dirty="0">
                <a:ln>
                  <a:noFill/>
                </a:ln>
                <a:solidFill>
                  <a:schemeClr val="tx1"/>
                </a:solidFill>
                <a:effectLst/>
                <a:uLnTx/>
                <a:uFillTx/>
                <a:latin typeface="Calibri" panose="020F0502020204030204"/>
              </a:rPr>
              <a:t>Treat all mentoring discussions as confidential, ensuring to build a trusting and supportive relationship.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1200" cap="none" spc="0" normalizeH="0" baseline="0" noProof="0" dirty="0">
              <a:ln>
                <a:noFill/>
              </a:ln>
              <a:solidFill>
                <a:schemeClr val="tx1"/>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0" i="0" u="none" strike="noStrike" kern="1200" cap="none" spc="0" normalizeH="0" baseline="0" noProof="0" dirty="0">
                <a:ln>
                  <a:noFill/>
                </a:ln>
                <a:solidFill>
                  <a:schemeClr val="tx1"/>
                </a:solidFill>
                <a:effectLst/>
                <a:uLnTx/>
                <a:uFillTx/>
                <a:latin typeface="Calibri" panose="020F0502020204030204"/>
              </a:rPr>
              <a:t>Provide the </a:t>
            </a:r>
            <a:r>
              <a:rPr lang="en-IE" sz="2000" dirty="0">
                <a:solidFill>
                  <a:schemeClr val="tx1"/>
                </a:solidFill>
                <a:latin typeface="Calibri" panose="020F0502020204030204"/>
              </a:rPr>
              <a:t>ISWE mentorship</a:t>
            </a:r>
            <a:r>
              <a:rPr kumimoji="0" lang="en-IE" sz="2000" b="0" i="0" u="none" strike="noStrike" kern="1200" cap="none" spc="0" normalizeH="0" baseline="0" noProof="0" dirty="0">
                <a:ln>
                  <a:noFill/>
                </a:ln>
                <a:solidFill>
                  <a:schemeClr val="tx1"/>
                </a:solidFill>
                <a:effectLst/>
                <a:uLnTx/>
                <a:uFillTx/>
                <a:latin typeface="Calibri" panose="020F0502020204030204"/>
              </a:rPr>
              <a:t> team with feedback through online surveys when requested. </a:t>
            </a:r>
          </a:p>
        </p:txBody>
      </p:sp>
      <p:sp>
        <p:nvSpPr>
          <p:cNvPr id="8" name="Text Placeholder 4">
            <a:extLst>
              <a:ext uri="{FF2B5EF4-FFF2-40B4-BE49-F238E27FC236}">
                <a16:creationId xmlns:a16="http://schemas.microsoft.com/office/drawing/2014/main" id="{940C4D3D-FB2B-4750-B6F5-94A7B0BCC054}"/>
              </a:ext>
            </a:extLst>
          </p:cNvPr>
          <p:cNvSpPr txBox="1">
            <a:spLocks/>
          </p:cNvSpPr>
          <p:nvPr/>
        </p:nvSpPr>
        <p:spPr>
          <a:xfrm>
            <a:off x="796636" y="938626"/>
            <a:ext cx="7230773" cy="427253"/>
          </a:xfrm>
          <a:prstGeom prst="rect">
            <a:avLst/>
          </a:prstGeom>
        </p:spPr>
        <p:txBody>
          <a:bodyPr>
            <a:noAutofit/>
          </a:bodyPr>
          <a:lstStyle>
            <a:lvl1pPr marL="181423" indent="-181423" eaLnBrk="1" hangingPunct="1">
              <a:lnSpc>
                <a:spcPct val="150000"/>
              </a:lnSpc>
              <a:buClr>
                <a:schemeClr val="accent2"/>
              </a:buClr>
              <a:buFont typeface="Wingdings" panose="05000000000000000000" pitchFamily="2" charset="2"/>
              <a:buChar char=""/>
              <a:defRPr sz="1524">
                <a:solidFill>
                  <a:schemeClr val="bg2"/>
                </a:solidFill>
                <a:latin typeface="+mn-lt"/>
                <a:ea typeface="+mn-ea"/>
                <a:cs typeface="+mn-cs"/>
              </a:defRPr>
            </a:lvl1pPr>
            <a:lvl2pPr marL="471699" indent="-181423" eaLnBrk="1" hangingPunct="1">
              <a:lnSpc>
                <a:spcPct val="150000"/>
              </a:lnSpc>
              <a:buClr>
                <a:schemeClr val="accent2"/>
              </a:buClr>
              <a:buFont typeface="Wingdings" panose="05000000000000000000" pitchFamily="2" charset="2"/>
              <a:buChar char=""/>
              <a:defRPr sz="1524">
                <a:solidFill>
                  <a:schemeClr val="bg2"/>
                </a:solidFill>
                <a:latin typeface="+mn-lt"/>
                <a:ea typeface="+mn-ea"/>
                <a:cs typeface="+mn-cs"/>
              </a:defRPr>
            </a:lvl2pPr>
            <a:lvl3pPr marL="761975" indent="-181423" eaLnBrk="1" hangingPunct="1">
              <a:lnSpc>
                <a:spcPct val="150000"/>
              </a:lnSpc>
              <a:buClr>
                <a:schemeClr val="accent2"/>
              </a:buClr>
              <a:buFont typeface="Wingdings" panose="05000000000000000000" pitchFamily="2" charset="2"/>
              <a:buChar char=""/>
              <a:defRPr sz="1524">
                <a:solidFill>
                  <a:schemeClr val="bg2"/>
                </a:solidFill>
                <a:latin typeface="+mn-lt"/>
                <a:ea typeface="+mn-ea"/>
                <a:cs typeface="+mn-cs"/>
              </a:defRPr>
            </a:lvl3pPr>
            <a:lvl4pPr marL="1052252" indent="-181423" eaLnBrk="1" hangingPunct="1">
              <a:lnSpc>
                <a:spcPct val="150000"/>
              </a:lnSpc>
              <a:buClr>
                <a:schemeClr val="accent2"/>
              </a:buClr>
              <a:buFont typeface="Wingdings" panose="05000000000000000000" pitchFamily="2" charset="2"/>
              <a:buChar char=""/>
              <a:defRPr sz="1524">
                <a:solidFill>
                  <a:schemeClr val="bg2"/>
                </a:solidFill>
                <a:latin typeface="+mn-lt"/>
                <a:ea typeface="+mn-ea"/>
                <a:cs typeface="+mn-cs"/>
              </a:defRPr>
            </a:lvl4pPr>
            <a:lvl5pPr marL="1342528" indent="-181423" eaLnBrk="1" hangingPunct="1">
              <a:lnSpc>
                <a:spcPct val="150000"/>
              </a:lnSpc>
              <a:buClr>
                <a:schemeClr val="accent2"/>
              </a:buClr>
              <a:buFont typeface="Wingdings" panose="05000000000000000000" pitchFamily="2" charset="2"/>
              <a:buChar char=""/>
              <a:defRPr sz="1524">
                <a:solidFill>
                  <a:schemeClr val="bg2"/>
                </a:solidFill>
                <a:latin typeface="+mn-lt"/>
                <a:ea typeface="+mn-ea"/>
                <a:cs typeface="+mn-cs"/>
              </a:defRPr>
            </a:lvl5pPr>
            <a:lvl6pPr marL="1451381" eaLnBrk="1" hangingPunct="1">
              <a:defRPr>
                <a:latin typeface="+mn-lt"/>
                <a:ea typeface="+mn-ea"/>
                <a:cs typeface="+mn-cs"/>
              </a:defRPr>
            </a:lvl6pPr>
            <a:lvl7pPr marL="1741658" eaLnBrk="1" hangingPunct="1">
              <a:defRPr>
                <a:latin typeface="+mn-lt"/>
                <a:ea typeface="+mn-ea"/>
                <a:cs typeface="+mn-cs"/>
              </a:defRPr>
            </a:lvl7pPr>
            <a:lvl8pPr marL="2031934" eaLnBrk="1" hangingPunct="1">
              <a:defRPr>
                <a:latin typeface="+mn-lt"/>
                <a:ea typeface="+mn-ea"/>
                <a:cs typeface="+mn-cs"/>
              </a:defRPr>
            </a:lvl8pPr>
            <a:lvl9pPr marL="2322210" eaLnBrk="1" hangingPunct="1">
              <a:defRPr>
                <a:latin typeface="+mn-lt"/>
                <a:ea typeface="+mn-ea"/>
                <a:cs typeface="+mn-cs"/>
              </a:defRPr>
            </a:lvl9pPr>
          </a:lstStyle>
          <a:p>
            <a:pPr marL="0" indent="0">
              <a:buNone/>
            </a:pPr>
            <a:r>
              <a:rPr lang="en-IE" sz="2400" kern="0" dirty="0">
                <a:solidFill>
                  <a:schemeClr val="accent1">
                    <a:lumMod val="75000"/>
                  </a:schemeClr>
                </a:solidFill>
              </a:rPr>
              <a:t>Mentors are required to; </a:t>
            </a:r>
          </a:p>
        </p:txBody>
      </p:sp>
      <p:pic>
        <p:nvPicPr>
          <p:cNvPr id="10" name="Picture 9">
            <a:extLst>
              <a:ext uri="{FF2B5EF4-FFF2-40B4-BE49-F238E27FC236}">
                <a16:creationId xmlns:a16="http://schemas.microsoft.com/office/drawing/2014/main" id="{A19650F1-A193-4D14-94B3-66EC300F2D6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56656" y="5736430"/>
            <a:ext cx="706424" cy="524769"/>
          </a:xfrm>
          <a:prstGeom prst="rect">
            <a:avLst/>
          </a:prstGeom>
          <a:noFill/>
          <a:ln>
            <a:noFill/>
          </a:ln>
        </p:spPr>
      </p:pic>
      <p:pic>
        <p:nvPicPr>
          <p:cNvPr id="11" name="Picture 10">
            <a:extLst>
              <a:ext uri="{FF2B5EF4-FFF2-40B4-BE49-F238E27FC236}">
                <a16:creationId xmlns:a16="http://schemas.microsoft.com/office/drawing/2014/main" id="{5047ADF0-7948-4224-A740-435402AFD8E9}"/>
              </a:ext>
            </a:extLst>
          </p:cNvPr>
          <p:cNvPicPr>
            <a:picLocks noChangeAspect="1"/>
          </p:cNvPicPr>
          <p:nvPr/>
        </p:nvPicPr>
        <p:blipFill>
          <a:blip r:embed="rId5"/>
          <a:stretch>
            <a:fillRect/>
          </a:stretch>
        </p:blipFill>
        <p:spPr>
          <a:xfrm>
            <a:off x="1113962" y="4972726"/>
            <a:ext cx="651081" cy="524769"/>
          </a:xfrm>
          <a:prstGeom prst="rect">
            <a:avLst/>
          </a:prstGeom>
        </p:spPr>
      </p:pic>
      <p:graphicFrame>
        <p:nvGraphicFramePr>
          <p:cNvPr id="12" name="Object 11">
            <a:extLst>
              <a:ext uri="{FF2B5EF4-FFF2-40B4-BE49-F238E27FC236}">
                <a16:creationId xmlns:a16="http://schemas.microsoft.com/office/drawing/2014/main" id="{446F5A3A-636F-46F8-9A1F-3EC312FEC51B}"/>
              </a:ext>
            </a:extLst>
          </p:cNvPr>
          <p:cNvGraphicFramePr>
            <a:graphicFrameLocks noChangeAspect="1"/>
          </p:cNvGraphicFramePr>
          <p:nvPr>
            <p:extLst>
              <p:ext uri="{D42A27DB-BD31-4B8C-83A1-F6EECF244321}">
                <p14:modId xmlns:p14="http://schemas.microsoft.com/office/powerpoint/2010/main" val="3234909925"/>
              </p:ext>
            </p:extLst>
          </p:nvPr>
        </p:nvGraphicFramePr>
        <p:xfrm>
          <a:off x="1138892" y="4114847"/>
          <a:ext cx="515736" cy="523794"/>
        </p:xfrm>
        <a:graphic>
          <a:graphicData uri="http://schemas.openxmlformats.org/presentationml/2006/ole">
            <mc:AlternateContent xmlns:mc="http://schemas.openxmlformats.org/markup-compatibility/2006">
              <mc:Choice xmlns:v="urn:schemas-microsoft-com:vml" Requires="v">
                <p:oleObj name="Bitmap Image" r:id="rId6" imgW="615242" imgH="623557" progId="Paint.Picture">
                  <p:embed/>
                </p:oleObj>
              </mc:Choice>
              <mc:Fallback>
                <p:oleObj name="Bitmap Image" r:id="rId6" imgW="615242" imgH="623557" progId="Paint.Picture">
                  <p:embed/>
                  <p:pic>
                    <p:nvPicPr>
                      <p:cNvPr id="12" name="Object 11">
                        <a:extLst>
                          <a:ext uri="{FF2B5EF4-FFF2-40B4-BE49-F238E27FC236}">
                            <a16:creationId xmlns:a16="http://schemas.microsoft.com/office/drawing/2014/main" id="{446F5A3A-636F-46F8-9A1F-3EC312FEC5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8892" y="4114847"/>
                        <a:ext cx="515736" cy="523794"/>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093583EE-ED7A-4132-A9B4-75C435D58D8F}"/>
              </a:ext>
            </a:extLst>
          </p:cNvPr>
          <p:cNvGraphicFramePr>
            <a:graphicFrameLocks noChangeAspect="1"/>
          </p:cNvGraphicFramePr>
          <p:nvPr>
            <p:extLst>
              <p:ext uri="{D42A27DB-BD31-4B8C-83A1-F6EECF244321}">
                <p14:modId xmlns:p14="http://schemas.microsoft.com/office/powerpoint/2010/main" val="4289130385"/>
              </p:ext>
            </p:extLst>
          </p:nvPr>
        </p:nvGraphicFramePr>
        <p:xfrm>
          <a:off x="1049908" y="3071000"/>
          <a:ext cx="566284" cy="606231"/>
        </p:xfrm>
        <a:graphic>
          <a:graphicData uri="http://schemas.openxmlformats.org/presentationml/2006/ole">
            <mc:AlternateContent xmlns:mc="http://schemas.openxmlformats.org/markup-compatibility/2006">
              <mc:Choice xmlns:v="urn:schemas-microsoft-com:vml" Requires="v">
                <p:oleObj name="Bitmap Image" r:id="rId8" imgW="590028" imgH="606928" progId="Paint.Picture">
                  <p:embed/>
                </p:oleObj>
              </mc:Choice>
              <mc:Fallback>
                <p:oleObj name="Bitmap Image" r:id="rId8" imgW="590028" imgH="606928" progId="Paint.Picture">
                  <p:embed/>
                  <p:pic>
                    <p:nvPicPr>
                      <p:cNvPr id="13" name="Object 12">
                        <a:extLst>
                          <a:ext uri="{FF2B5EF4-FFF2-40B4-BE49-F238E27FC236}">
                            <a16:creationId xmlns:a16="http://schemas.microsoft.com/office/drawing/2014/main" id="{093583EE-ED7A-4132-A9B4-75C435D58D8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9908" y="3071000"/>
                        <a:ext cx="566284" cy="606231"/>
                      </a:xfrm>
                      <a:prstGeom prst="rect">
                        <a:avLst/>
                      </a:prstGeom>
                      <a:noFill/>
                    </p:spPr>
                  </p:pic>
                </p:oleObj>
              </mc:Fallback>
            </mc:AlternateContent>
          </a:graphicData>
        </a:graphic>
      </p:graphicFrame>
      <p:pic>
        <p:nvPicPr>
          <p:cNvPr id="14" name="Picture 13">
            <a:extLst>
              <a:ext uri="{FF2B5EF4-FFF2-40B4-BE49-F238E27FC236}">
                <a16:creationId xmlns:a16="http://schemas.microsoft.com/office/drawing/2014/main" id="{EE2AAA1A-23CE-4939-8E25-39998C0024AF}"/>
              </a:ext>
            </a:extLst>
          </p:cNvPr>
          <p:cNvPicPr>
            <a:picLocks noChangeAspect="1"/>
          </p:cNvPicPr>
          <p:nvPr/>
        </p:nvPicPr>
        <p:blipFill>
          <a:blip r:embed="rId10"/>
          <a:stretch>
            <a:fillRect/>
          </a:stretch>
        </p:blipFill>
        <p:spPr>
          <a:xfrm>
            <a:off x="1056656" y="2451080"/>
            <a:ext cx="581742" cy="439988"/>
          </a:xfrm>
          <a:prstGeom prst="rect">
            <a:avLst/>
          </a:prstGeom>
        </p:spPr>
      </p:pic>
      <p:pic>
        <p:nvPicPr>
          <p:cNvPr id="15" name="Picture 14">
            <a:extLst>
              <a:ext uri="{FF2B5EF4-FFF2-40B4-BE49-F238E27FC236}">
                <a16:creationId xmlns:a16="http://schemas.microsoft.com/office/drawing/2014/main" id="{CBFA4A11-23E4-40C2-AA5D-FD65F9DA9A8B}"/>
              </a:ext>
            </a:extLst>
          </p:cNvPr>
          <p:cNvPicPr>
            <a:picLocks noChangeAspect="1"/>
          </p:cNvPicPr>
          <p:nvPr/>
        </p:nvPicPr>
        <p:blipFill>
          <a:blip r:embed="rId11"/>
          <a:stretch>
            <a:fillRect/>
          </a:stretch>
        </p:blipFill>
        <p:spPr>
          <a:xfrm>
            <a:off x="975095" y="1580475"/>
            <a:ext cx="679533" cy="690673"/>
          </a:xfrm>
          <a:prstGeom prst="rect">
            <a:avLst/>
          </a:prstGeom>
        </p:spPr>
      </p:pic>
      <p:sp>
        <p:nvSpPr>
          <p:cNvPr id="2" name="Footer Placeholder 1"/>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3104598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7EB78A92-DDAE-4C66-B643-DD628CDE2DA2}"/>
              </a:ext>
            </a:extLst>
          </p:cNvPr>
          <p:cNvSpPr>
            <a:spLocks noGrp="1"/>
          </p:cNvSpPr>
          <p:nvPr>
            <p:ph type="title"/>
          </p:nvPr>
        </p:nvSpPr>
        <p:spPr>
          <a:xfrm>
            <a:off x="4633058" y="354107"/>
            <a:ext cx="5542398" cy="3566160"/>
          </a:xfrm>
        </p:spPr>
        <p:txBody>
          <a:bodyPr vert="horz" lIns="91440" tIns="45720" rIns="91440" bIns="45720" rtlCol="0" anchor="b">
            <a:normAutofit/>
          </a:bodyPr>
          <a:lstStyle/>
          <a:p>
            <a:r>
              <a:rPr lang="en-US" sz="8000" b="1" dirty="0">
                <a:solidFill>
                  <a:srgbClr val="0070C0"/>
                </a:solidFill>
              </a:rPr>
              <a:t>Welcome </a:t>
            </a:r>
          </a:p>
        </p:txBody>
      </p:sp>
      <p:pic>
        <p:nvPicPr>
          <p:cNvPr id="9" name="Content Placeholder 7" descr="A black background with a black square&#10;&#10;Description automatically generated with medium confidence">
            <a:extLst>
              <a:ext uri="{FF2B5EF4-FFF2-40B4-BE49-F238E27FC236}">
                <a16:creationId xmlns:a16="http://schemas.microsoft.com/office/drawing/2014/main" id="{59905178-BBB9-4B8C-8078-9D64EB7AD8D9}"/>
              </a:ext>
            </a:extLst>
          </p:cNvPr>
          <p:cNvPicPr>
            <a:picLocks noChangeAspect="1"/>
          </p:cNvPicPr>
          <p:nvPr/>
        </p:nvPicPr>
        <p:blipFill rotWithShape="1">
          <a:blip r:embed="rId4">
            <a:extLst>
              <a:ext uri="{28A0092B-C50C-407E-A947-70E740481C1C}">
                <a14:useLocalDpi xmlns:a14="http://schemas.microsoft.com/office/drawing/2010/main" val="0"/>
              </a:ext>
            </a:extLst>
          </a:blip>
          <a:srcRect b="13617"/>
          <a:stretch/>
        </p:blipFill>
        <p:spPr>
          <a:xfrm>
            <a:off x="528670" y="1716570"/>
            <a:ext cx="3994864" cy="3450883"/>
          </a:xfrm>
          <a:prstGeom prst="rect">
            <a:avLst/>
          </a:prstGeom>
        </p:spPr>
      </p:pic>
      <p:sp>
        <p:nvSpPr>
          <p:cNvPr id="2" name="Footer Placeholder 1"/>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2036895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B070C-AEB0-4055-9137-3A9DFAECE609}"/>
              </a:ext>
            </a:extLst>
          </p:cNvPr>
          <p:cNvSpPr>
            <a:spLocks noGrp="1"/>
          </p:cNvSpPr>
          <p:nvPr>
            <p:ph type="title"/>
          </p:nvPr>
        </p:nvSpPr>
        <p:spPr/>
        <p:txBody>
          <a:bodyPr/>
          <a:lstStyle/>
          <a:p>
            <a:r>
              <a:rPr lang="en-IE" altLang="en-US" sz="4800" dirty="0">
                <a:solidFill>
                  <a:schemeClr val="accent1">
                    <a:lumMod val="75000"/>
                  </a:schemeClr>
                </a:solidFill>
                <a:ea typeface="Adobe Gothic Std B" panose="020B0800000000000000" pitchFamily="34" charset="-128"/>
              </a:rPr>
              <a:t>Skills and Characteristics </a:t>
            </a:r>
            <a:endParaRPr lang="en-IE" dirty="0">
              <a:solidFill>
                <a:schemeClr val="accent1">
                  <a:lumMod val="75000"/>
                </a:schemeClr>
              </a:solidFill>
            </a:endParaRPr>
          </a:p>
        </p:txBody>
      </p:sp>
      <p:sp>
        <p:nvSpPr>
          <p:cNvPr id="3" name="Content Placeholder 2">
            <a:extLst>
              <a:ext uri="{FF2B5EF4-FFF2-40B4-BE49-F238E27FC236}">
                <a16:creationId xmlns:a16="http://schemas.microsoft.com/office/drawing/2014/main" id="{C8B51A8A-2FFC-40CF-83E5-E8B28D11ED7C}"/>
              </a:ext>
            </a:extLst>
          </p:cNvPr>
          <p:cNvSpPr>
            <a:spLocks noGrp="1"/>
          </p:cNvSpPr>
          <p:nvPr>
            <p:ph idx="1"/>
          </p:nvPr>
        </p:nvSpPr>
        <p:spPr>
          <a:xfrm>
            <a:off x="1296063" y="2998673"/>
            <a:ext cx="4210215" cy="1205579"/>
          </a:xfrm>
        </p:spPr>
        <p:txBody>
          <a:bodyPr>
            <a:normAutofit/>
          </a:bodyPr>
          <a:lstStyle/>
          <a:p>
            <a:r>
              <a:rPr lang="en-IE" altLang="en-US" sz="2000" dirty="0">
                <a:ea typeface="Adobe Gothic Std B" panose="020B0800000000000000" pitchFamily="34" charset="-128"/>
              </a:rPr>
              <a:t>What do you believe are some of the key skills and characteristics of an effective Mentee?</a:t>
            </a:r>
            <a:endParaRPr lang="en-IE" sz="1800" dirty="0"/>
          </a:p>
          <a:p>
            <a:endParaRPr lang="en-IE" dirty="0"/>
          </a:p>
        </p:txBody>
      </p:sp>
      <p:cxnSp>
        <p:nvCxnSpPr>
          <p:cNvPr id="4" name="Straight Connector 3">
            <a:extLst>
              <a:ext uri="{FF2B5EF4-FFF2-40B4-BE49-F238E27FC236}">
                <a16:creationId xmlns:a16="http://schemas.microsoft.com/office/drawing/2014/main" id="{F381EDA4-77E6-4E46-B7B1-5FC20CCE0256}"/>
              </a:ext>
            </a:extLst>
          </p:cNvPr>
          <p:cNvCxnSpPr/>
          <p:nvPr/>
        </p:nvCxnSpPr>
        <p:spPr>
          <a:xfrm flipH="1">
            <a:off x="6217611" y="1908991"/>
            <a:ext cx="13856" cy="3349674"/>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A8629D4-C3E8-45C0-AC85-776AF6C88EB7}"/>
              </a:ext>
            </a:extLst>
          </p:cNvPr>
          <p:cNvPicPr>
            <a:picLocks noChangeAspect="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6009" r="5963" b="13197"/>
          <a:stretch/>
        </p:blipFill>
        <p:spPr>
          <a:xfrm>
            <a:off x="7554000" y="2267617"/>
            <a:ext cx="1173707" cy="1157373"/>
          </a:xfrm>
          <a:prstGeom prst="rect">
            <a:avLst/>
          </a:prstGeom>
        </p:spPr>
      </p:pic>
      <p:pic>
        <p:nvPicPr>
          <p:cNvPr id="6" name="Picture 5">
            <a:extLst>
              <a:ext uri="{FF2B5EF4-FFF2-40B4-BE49-F238E27FC236}">
                <a16:creationId xmlns:a16="http://schemas.microsoft.com/office/drawing/2014/main" id="{F3B06FAF-D969-4EEA-8AD0-CD3AE91F484E}"/>
              </a:ext>
            </a:extLst>
          </p:cNvPr>
          <p:cNvPicPr>
            <a:picLocks noChangeAspect="1"/>
          </p:cNvPicPr>
          <p:nvPr/>
        </p:nvPicPr>
        <p:blipFill rotWithShape="1">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artisticCrisscrossEtching/>
                    </a14:imgEffect>
                  </a14:imgLayer>
                </a14:imgProps>
              </a:ext>
              <a:ext uri="{28A0092B-C50C-407E-A947-70E740481C1C}">
                <a14:useLocalDpi xmlns:a14="http://schemas.microsoft.com/office/drawing/2010/main" val="0"/>
              </a:ext>
            </a:extLst>
          </a:blip>
          <a:srcRect l="7278" r="7722" b="14833"/>
          <a:stretch/>
        </p:blipFill>
        <p:spPr>
          <a:xfrm>
            <a:off x="7639332" y="3728138"/>
            <a:ext cx="1156931" cy="1159200"/>
          </a:xfrm>
          <a:prstGeom prst="rect">
            <a:avLst/>
          </a:prstGeom>
        </p:spPr>
      </p:pic>
      <p:sp>
        <p:nvSpPr>
          <p:cNvPr id="7" name="TextBox 6">
            <a:extLst>
              <a:ext uri="{FF2B5EF4-FFF2-40B4-BE49-F238E27FC236}">
                <a16:creationId xmlns:a16="http://schemas.microsoft.com/office/drawing/2014/main" id="{0D878D5D-E6B9-42DB-84B7-DC4B253D2450}"/>
              </a:ext>
            </a:extLst>
          </p:cNvPr>
          <p:cNvSpPr txBox="1"/>
          <p:nvPr/>
        </p:nvSpPr>
        <p:spPr>
          <a:xfrm>
            <a:off x="9144132" y="4123072"/>
            <a:ext cx="13773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noProof="0" dirty="0">
                <a:solidFill>
                  <a:srgbClr val="B4BF7E"/>
                </a:solidFill>
                <a:latin typeface="Lato"/>
              </a:rPr>
              <a:t>10 </a:t>
            </a:r>
            <a:r>
              <a:rPr kumimoji="0" lang="en-IE" sz="1800" b="1" i="0" u="none" strike="noStrike" kern="1200" cap="none" spc="0" normalizeH="0" baseline="0" noProof="0" dirty="0">
                <a:ln>
                  <a:noFill/>
                </a:ln>
                <a:solidFill>
                  <a:srgbClr val="B4BF7E"/>
                </a:solidFill>
                <a:effectLst/>
                <a:uLnTx/>
                <a:uFillTx/>
                <a:latin typeface="Lato"/>
                <a:ea typeface="+mn-ea"/>
                <a:cs typeface="+mn-cs"/>
              </a:rPr>
              <a:t> minutes</a:t>
            </a:r>
          </a:p>
        </p:txBody>
      </p:sp>
      <p:sp>
        <p:nvSpPr>
          <p:cNvPr id="8" name="TextBox 7">
            <a:extLst>
              <a:ext uri="{FF2B5EF4-FFF2-40B4-BE49-F238E27FC236}">
                <a16:creationId xmlns:a16="http://schemas.microsoft.com/office/drawing/2014/main" id="{6308EFD0-B491-40E0-BC3B-B8B7C147D457}"/>
              </a:ext>
            </a:extLst>
          </p:cNvPr>
          <p:cNvSpPr txBox="1"/>
          <p:nvPr/>
        </p:nvSpPr>
        <p:spPr>
          <a:xfrm>
            <a:off x="9044104" y="2661637"/>
            <a:ext cx="29546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srgbClr val="BA407B"/>
                </a:solidFill>
                <a:effectLst/>
                <a:uLnTx/>
                <a:uFillTx/>
                <a:latin typeface="Lato"/>
                <a:ea typeface="+mn-ea"/>
                <a:cs typeface="+mn-cs"/>
              </a:rPr>
              <a:t>Breakout discussion	</a:t>
            </a:r>
          </a:p>
        </p:txBody>
      </p:sp>
      <p:sp>
        <p:nvSpPr>
          <p:cNvPr id="9" name="Footer Placeholder 8"/>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889407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B070C-AEB0-4055-9137-3A9DFAECE609}"/>
              </a:ext>
            </a:extLst>
          </p:cNvPr>
          <p:cNvSpPr>
            <a:spLocks noGrp="1"/>
          </p:cNvSpPr>
          <p:nvPr>
            <p:ph type="title"/>
          </p:nvPr>
        </p:nvSpPr>
        <p:spPr/>
        <p:txBody>
          <a:bodyPr/>
          <a:lstStyle/>
          <a:p>
            <a:r>
              <a:rPr lang="en-IE" altLang="en-US" sz="4800" dirty="0">
                <a:solidFill>
                  <a:schemeClr val="accent1">
                    <a:lumMod val="75000"/>
                  </a:schemeClr>
                </a:solidFill>
                <a:ea typeface="Adobe Gothic Std B" panose="020B0800000000000000" pitchFamily="34" charset="-128"/>
              </a:rPr>
              <a:t>Skills and Characteristics </a:t>
            </a:r>
            <a:endParaRPr lang="en-IE" dirty="0">
              <a:solidFill>
                <a:schemeClr val="accent1">
                  <a:lumMod val="75000"/>
                </a:schemeClr>
              </a:solidFill>
            </a:endParaRPr>
          </a:p>
        </p:txBody>
      </p:sp>
      <p:sp>
        <p:nvSpPr>
          <p:cNvPr id="3" name="Content Placeholder 2">
            <a:extLst>
              <a:ext uri="{FF2B5EF4-FFF2-40B4-BE49-F238E27FC236}">
                <a16:creationId xmlns:a16="http://schemas.microsoft.com/office/drawing/2014/main" id="{C8B51A8A-2FFC-40CF-83E5-E8B28D11ED7C}"/>
              </a:ext>
            </a:extLst>
          </p:cNvPr>
          <p:cNvSpPr>
            <a:spLocks noGrp="1"/>
          </p:cNvSpPr>
          <p:nvPr>
            <p:ph idx="1"/>
          </p:nvPr>
        </p:nvSpPr>
        <p:spPr>
          <a:xfrm>
            <a:off x="1181563" y="1948282"/>
            <a:ext cx="4210215" cy="1205579"/>
          </a:xfrm>
        </p:spPr>
        <p:txBody>
          <a:bodyPr>
            <a:normAutofit/>
          </a:bodyPr>
          <a:lstStyle/>
          <a:p>
            <a:pPr marL="0" indent="0">
              <a:buNone/>
            </a:pPr>
            <a:r>
              <a:rPr lang="en-IE" sz="2000" dirty="0"/>
              <a:t>What makes a great mentee?</a:t>
            </a:r>
          </a:p>
          <a:p>
            <a:endParaRPr lang="en-IE" dirty="0"/>
          </a:p>
        </p:txBody>
      </p:sp>
      <p:cxnSp>
        <p:nvCxnSpPr>
          <p:cNvPr id="4" name="Straight Connector 3">
            <a:extLst>
              <a:ext uri="{FF2B5EF4-FFF2-40B4-BE49-F238E27FC236}">
                <a16:creationId xmlns:a16="http://schemas.microsoft.com/office/drawing/2014/main" id="{F381EDA4-77E6-4E46-B7B1-5FC20CCE0256}"/>
              </a:ext>
            </a:extLst>
          </p:cNvPr>
          <p:cNvCxnSpPr/>
          <p:nvPr/>
        </p:nvCxnSpPr>
        <p:spPr>
          <a:xfrm flipH="1">
            <a:off x="6217611" y="1908991"/>
            <a:ext cx="13856" cy="3349674"/>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 name="Picture 2">
            <a:extLst>
              <a:ext uri="{FF2B5EF4-FFF2-40B4-BE49-F238E27FC236}">
                <a16:creationId xmlns:a16="http://schemas.microsoft.com/office/drawing/2014/main" id="{FEFA7AFB-D986-4FB8-A2C9-175D40FA1D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750" t="2792" r="11983"/>
          <a:stretch/>
        </p:blipFill>
        <p:spPr bwMode="auto">
          <a:xfrm>
            <a:off x="1097280" y="2733178"/>
            <a:ext cx="3903076" cy="1989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a16="http://schemas.microsoft.com/office/drawing/2014/main" id="{B0C009CF-3D0B-4BE1-8F8D-0BFBB82766A3}"/>
              </a:ext>
            </a:extLst>
          </p:cNvPr>
          <p:cNvSpPr txBox="1"/>
          <p:nvPr/>
        </p:nvSpPr>
        <p:spPr>
          <a:xfrm>
            <a:off x="6698974" y="2097157"/>
            <a:ext cx="4971671" cy="3935895"/>
          </a:xfrm>
          <a:prstGeom prst="rect">
            <a:avLst/>
          </a:prstGeom>
          <a:noFill/>
        </p:spPr>
        <p:txBody>
          <a:bodyPr wrap="square" rtlCol="0">
            <a:spAutoFit/>
          </a:bodyPr>
          <a:lstStyle/>
          <a:p>
            <a:pPr marL="285750" lvl="0" indent="-285750" rtl="0">
              <a:buFont typeface="Wingdings" panose="05000000000000000000" pitchFamily="2" charset="2"/>
              <a:buChar char="ü"/>
            </a:pPr>
            <a:r>
              <a:rPr lang="en-US" sz="1800" b="1" dirty="0"/>
              <a:t>Clear on what their goals are. </a:t>
            </a:r>
          </a:p>
          <a:p>
            <a:pPr marL="285750" lvl="0" indent="-285750" rtl="0">
              <a:buFont typeface="Wingdings" panose="05000000000000000000" pitchFamily="2" charset="2"/>
              <a:buChar char="ü"/>
            </a:pPr>
            <a:r>
              <a:rPr lang="en-US" sz="1800" dirty="0"/>
              <a:t>Keeps an open mind. </a:t>
            </a:r>
            <a:endParaRPr lang="en-IE" sz="1800" dirty="0"/>
          </a:p>
          <a:p>
            <a:pPr marL="285750" lvl="0" indent="-285750" rtl="0">
              <a:buFont typeface="Wingdings" panose="05000000000000000000" pitchFamily="2" charset="2"/>
              <a:buChar char="ü"/>
            </a:pPr>
            <a:r>
              <a:rPr lang="en-US" sz="1800" dirty="0"/>
              <a:t>Desires to be developed. </a:t>
            </a:r>
            <a:endParaRPr lang="en-IE" sz="1800" dirty="0"/>
          </a:p>
          <a:p>
            <a:pPr marL="285750" lvl="0" indent="-285750" rtl="0">
              <a:buFont typeface="Wingdings" panose="05000000000000000000" pitchFamily="2" charset="2"/>
              <a:buChar char="ü"/>
            </a:pPr>
            <a:r>
              <a:rPr lang="en-US" sz="1800" dirty="0"/>
              <a:t>Commits the time. </a:t>
            </a:r>
            <a:endParaRPr lang="en-IE" sz="1800" dirty="0"/>
          </a:p>
          <a:p>
            <a:pPr marL="285750" lvl="0" indent="-285750" rtl="0">
              <a:buFont typeface="Wingdings" panose="05000000000000000000" pitchFamily="2" charset="2"/>
              <a:buChar char="ü"/>
            </a:pPr>
            <a:r>
              <a:rPr lang="en-US" sz="1800" dirty="0"/>
              <a:t>Is open to feedback</a:t>
            </a:r>
            <a:endParaRPr lang="en-IE" sz="1800" dirty="0"/>
          </a:p>
          <a:p>
            <a:pPr marL="285750" lvl="0" indent="-285750" rtl="0">
              <a:buFont typeface="Wingdings" panose="05000000000000000000" pitchFamily="2" charset="2"/>
              <a:buChar char="ü"/>
            </a:pPr>
            <a:r>
              <a:rPr lang="en-US" sz="1800" b="1" dirty="0"/>
              <a:t>Asks open &amp; probing questions</a:t>
            </a:r>
            <a:endParaRPr lang="en-IE" sz="1800" b="1" dirty="0"/>
          </a:p>
          <a:p>
            <a:pPr marL="285750" lvl="0" indent="-285750" rtl="0">
              <a:buFont typeface="Wingdings" panose="05000000000000000000" pitchFamily="2" charset="2"/>
              <a:buChar char="ü"/>
            </a:pPr>
            <a:r>
              <a:rPr lang="en-US" sz="1800" dirty="0"/>
              <a:t>Follows up and stays connected. </a:t>
            </a:r>
            <a:endParaRPr lang="en-IE" sz="1800" dirty="0"/>
          </a:p>
          <a:p>
            <a:pPr marL="285750" lvl="0" indent="-285750" rtl="0">
              <a:buFont typeface="Wingdings" panose="05000000000000000000" pitchFamily="2" charset="2"/>
              <a:buChar char="ü"/>
            </a:pPr>
            <a:r>
              <a:rPr lang="en-US" sz="1800" b="1" dirty="0"/>
              <a:t>Actively listens </a:t>
            </a:r>
            <a:endParaRPr lang="en-IE" sz="1800" b="1" dirty="0"/>
          </a:p>
          <a:p>
            <a:pPr marL="285750" lvl="0" indent="-285750" rtl="0">
              <a:buFont typeface="Wingdings" panose="05000000000000000000" pitchFamily="2" charset="2"/>
              <a:buChar char="ü"/>
            </a:pPr>
            <a:r>
              <a:rPr lang="en-US" sz="1800" dirty="0"/>
              <a:t>Desires professional accomplishment</a:t>
            </a:r>
          </a:p>
          <a:p>
            <a:pPr marL="285750" indent="-285750">
              <a:buFont typeface="Wingdings" panose="05000000000000000000" pitchFamily="2" charset="2"/>
              <a:buChar char="ü"/>
            </a:pPr>
            <a:r>
              <a:rPr lang="en-US" sz="1800" dirty="0"/>
              <a:t>Curious</a:t>
            </a:r>
          </a:p>
          <a:p>
            <a:pPr marL="285750" indent="-285750">
              <a:buFont typeface="Wingdings" panose="05000000000000000000" pitchFamily="2" charset="2"/>
              <a:buChar char="ü"/>
            </a:pPr>
            <a:r>
              <a:rPr lang="en-US" sz="1800" dirty="0"/>
              <a:t>Enthusiastic</a:t>
            </a:r>
          </a:p>
          <a:p>
            <a:pPr marL="285750" indent="-285750">
              <a:buFont typeface="Wingdings" panose="05000000000000000000" pitchFamily="2" charset="2"/>
              <a:buChar char="ü"/>
            </a:pPr>
            <a:r>
              <a:rPr lang="en-US" sz="1800" dirty="0"/>
              <a:t>Prepared</a:t>
            </a:r>
          </a:p>
          <a:p>
            <a:pPr marL="285750" indent="-285750">
              <a:buFont typeface="Wingdings" panose="05000000000000000000" pitchFamily="2" charset="2"/>
              <a:buChar char="ü"/>
            </a:pPr>
            <a:r>
              <a:rPr lang="en-US" sz="1800" dirty="0"/>
              <a:t>Proactive</a:t>
            </a:r>
          </a:p>
          <a:p>
            <a:endParaRPr lang="en-IE" dirty="0"/>
          </a:p>
        </p:txBody>
      </p:sp>
      <p:sp>
        <p:nvSpPr>
          <p:cNvPr id="5" name="Footer Placeholder 4"/>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4014610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B070C-AEB0-4055-9137-3A9DFAECE609}"/>
              </a:ext>
            </a:extLst>
          </p:cNvPr>
          <p:cNvSpPr>
            <a:spLocks noGrp="1"/>
          </p:cNvSpPr>
          <p:nvPr>
            <p:ph type="title"/>
          </p:nvPr>
        </p:nvSpPr>
        <p:spPr>
          <a:xfrm>
            <a:off x="567612" y="359108"/>
            <a:ext cx="10515600" cy="1325563"/>
          </a:xfrm>
        </p:spPr>
        <p:txBody>
          <a:bodyPr/>
          <a:lstStyle/>
          <a:p>
            <a:r>
              <a:rPr lang="en-IE" altLang="en-US" sz="4800" dirty="0">
                <a:solidFill>
                  <a:schemeClr val="accent1">
                    <a:lumMod val="75000"/>
                  </a:schemeClr>
                </a:solidFill>
                <a:ea typeface="Adobe Gothic Std B" panose="020B0800000000000000" pitchFamily="34" charset="-128"/>
              </a:rPr>
              <a:t>Skills and Characteristics </a:t>
            </a:r>
            <a:endParaRPr lang="en-IE" dirty="0">
              <a:solidFill>
                <a:schemeClr val="accent1">
                  <a:lumMod val="75000"/>
                </a:schemeClr>
              </a:solidFill>
            </a:endParaRPr>
          </a:p>
        </p:txBody>
      </p:sp>
      <p:sp>
        <p:nvSpPr>
          <p:cNvPr id="3" name="Content Placeholder 2">
            <a:extLst>
              <a:ext uri="{FF2B5EF4-FFF2-40B4-BE49-F238E27FC236}">
                <a16:creationId xmlns:a16="http://schemas.microsoft.com/office/drawing/2014/main" id="{C8B51A8A-2FFC-40CF-83E5-E8B28D11ED7C}"/>
              </a:ext>
            </a:extLst>
          </p:cNvPr>
          <p:cNvSpPr>
            <a:spLocks noGrp="1"/>
          </p:cNvSpPr>
          <p:nvPr>
            <p:ph idx="1"/>
          </p:nvPr>
        </p:nvSpPr>
        <p:spPr>
          <a:xfrm>
            <a:off x="567612" y="1443304"/>
            <a:ext cx="4210215" cy="1205579"/>
          </a:xfrm>
        </p:spPr>
        <p:txBody>
          <a:bodyPr>
            <a:normAutofit/>
          </a:bodyPr>
          <a:lstStyle/>
          <a:p>
            <a:pPr marL="0" indent="0">
              <a:buNone/>
            </a:pPr>
            <a:r>
              <a:rPr lang="en-IE" sz="2000" dirty="0"/>
              <a:t>What makes a great mentee?</a:t>
            </a:r>
          </a:p>
          <a:p>
            <a:endParaRPr lang="en-IE" dirty="0"/>
          </a:p>
        </p:txBody>
      </p:sp>
      <p:pic>
        <p:nvPicPr>
          <p:cNvPr id="8" name="Picture 7">
            <a:extLst>
              <a:ext uri="{FF2B5EF4-FFF2-40B4-BE49-F238E27FC236}">
                <a16:creationId xmlns:a16="http://schemas.microsoft.com/office/drawing/2014/main" id="{9A6E8DD6-62AD-42B8-BCD5-245221D6736D}"/>
              </a:ext>
            </a:extLst>
          </p:cNvPr>
          <p:cNvPicPr>
            <a:picLocks noChangeAspect="1"/>
          </p:cNvPicPr>
          <p:nvPr/>
        </p:nvPicPr>
        <p:blipFill rotWithShape="1">
          <a:blip r:embed="rId4"/>
          <a:srcRect b="6202"/>
          <a:stretch/>
        </p:blipFill>
        <p:spPr>
          <a:xfrm>
            <a:off x="567612" y="2181673"/>
            <a:ext cx="4503372" cy="2529318"/>
          </a:xfrm>
          <a:prstGeom prst="rect">
            <a:avLst/>
          </a:prstGeom>
        </p:spPr>
      </p:pic>
      <p:pic>
        <p:nvPicPr>
          <p:cNvPr id="12" name="Picture 11">
            <a:extLst>
              <a:ext uri="{FF2B5EF4-FFF2-40B4-BE49-F238E27FC236}">
                <a16:creationId xmlns:a16="http://schemas.microsoft.com/office/drawing/2014/main" id="{4D46215B-A222-4EE6-AC83-C3F000F7497B}"/>
              </a:ext>
            </a:extLst>
          </p:cNvPr>
          <p:cNvPicPr>
            <a:picLocks noChangeAspect="1"/>
          </p:cNvPicPr>
          <p:nvPr/>
        </p:nvPicPr>
        <p:blipFill rotWithShape="1">
          <a:blip r:embed="rId5"/>
          <a:srcRect t="6190" b="9739"/>
          <a:stretch/>
        </p:blipFill>
        <p:spPr>
          <a:xfrm>
            <a:off x="3210132" y="4778257"/>
            <a:ext cx="3135390" cy="2008532"/>
          </a:xfrm>
          <a:prstGeom prst="rect">
            <a:avLst/>
          </a:prstGeom>
        </p:spPr>
      </p:pic>
      <p:pic>
        <p:nvPicPr>
          <p:cNvPr id="13" name="Picture 12">
            <a:extLst>
              <a:ext uri="{FF2B5EF4-FFF2-40B4-BE49-F238E27FC236}">
                <a16:creationId xmlns:a16="http://schemas.microsoft.com/office/drawing/2014/main" id="{C0CFD6C0-68DC-4E12-8BF5-554127893F79}"/>
              </a:ext>
            </a:extLst>
          </p:cNvPr>
          <p:cNvPicPr>
            <a:picLocks noChangeAspect="1"/>
          </p:cNvPicPr>
          <p:nvPr/>
        </p:nvPicPr>
        <p:blipFill>
          <a:blip r:embed="rId6"/>
          <a:stretch>
            <a:fillRect/>
          </a:stretch>
        </p:blipFill>
        <p:spPr>
          <a:xfrm>
            <a:off x="6454363" y="1396397"/>
            <a:ext cx="4628849" cy="3828709"/>
          </a:xfrm>
          <a:prstGeom prst="rect">
            <a:avLst/>
          </a:prstGeom>
        </p:spPr>
      </p:pic>
      <p:sp>
        <p:nvSpPr>
          <p:cNvPr id="4" name="Footer Placeholder 3"/>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290721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442D7-DD0C-49FE-822A-0A877C962261}"/>
              </a:ext>
            </a:extLst>
          </p:cNvPr>
          <p:cNvSpPr>
            <a:spLocks noGrp="1"/>
          </p:cNvSpPr>
          <p:nvPr>
            <p:ph type="ctrTitle"/>
          </p:nvPr>
        </p:nvSpPr>
        <p:spPr/>
        <p:txBody>
          <a:bodyPr/>
          <a:lstStyle/>
          <a:p>
            <a:r>
              <a:rPr lang="en-IE" sz="8000" b="1" dirty="0">
                <a:solidFill>
                  <a:schemeClr val="accent1">
                    <a:lumMod val="75000"/>
                  </a:schemeClr>
                </a:solidFill>
              </a:rPr>
              <a:t>Goal Setting </a:t>
            </a:r>
            <a:endParaRPr lang="en-IE" b="1" dirty="0">
              <a:solidFill>
                <a:schemeClr val="accent1">
                  <a:lumMod val="75000"/>
                </a:schemeClr>
              </a:solidFill>
            </a:endParaRPr>
          </a:p>
        </p:txBody>
      </p:sp>
      <p:pic>
        <p:nvPicPr>
          <p:cNvPr id="5" name="Picture 4">
            <a:extLst>
              <a:ext uri="{FF2B5EF4-FFF2-40B4-BE49-F238E27FC236}">
                <a16:creationId xmlns:a16="http://schemas.microsoft.com/office/drawing/2014/main" id="{67CBD3E0-1A0C-4196-973E-CEEB875DE1C4}"/>
              </a:ext>
            </a:extLst>
          </p:cNvPr>
          <p:cNvPicPr>
            <a:picLocks noChangeAspect="1"/>
          </p:cNvPicPr>
          <p:nvPr/>
        </p:nvPicPr>
        <p:blipFill>
          <a:blip r:embed="rId4">
            <a:duotone>
              <a:schemeClr val="accent1">
                <a:shade val="45000"/>
                <a:satMod val="135000"/>
              </a:schemeClr>
              <a:prstClr val="white"/>
            </a:duotone>
          </a:blip>
          <a:stretch>
            <a:fillRect/>
          </a:stretch>
        </p:blipFill>
        <p:spPr>
          <a:xfrm>
            <a:off x="4640883" y="3599944"/>
            <a:ext cx="2666425" cy="2666425"/>
          </a:xfrm>
          <a:prstGeom prst="rect">
            <a:avLst/>
          </a:prstGeom>
        </p:spPr>
      </p:pic>
      <p:sp>
        <p:nvSpPr>
          <p:cNvPr id="3" name="Footer Placeholder 2"/>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1258715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B070C-AEB0-4055-9137-3A9DFAECE609}"/>
              </a:ext>
            </a:extLst>
          </p:cNvPr>
          <p:cNvSpPr>
            <a:spLocks noGrp="1"/>
          </p:cNvSpPr>
          <p:nvPr>
            <p:ph type="title"/>
          </p:nvPr>
        </p:nvSpPr>
        <p:spPr>
          <a:xfrm>
            <a:off x="375130" y="181038"/>
            <a:ext cx="10515600" cy="1325563"/>
          </a:xfrm>
        </p:spPr>
        <p:txBody>
          <a:bodyPr/>
          <a:lstStyle/>
          <a:p>
            <a:r>
              <a:rPr lang="en-IE" altLang="en-US" sz="4800" dirty="0">
                <a:solidFill>
                  <a:schemeClr val="accent1">
                    <a:lumMod val="75000"/>
                  </a:schemeClr>
                </a:solidFill>
                <a:ea typeface="Adobe Gothic Std B" panose="020B0800000000000000" pitchFamily="34" charset="-128"/>
              </a:rPr>
              <a:t>Goal Setting </a:t>
            </a:r>
            <a:endParaRPr lang="en-IE" dirty="0">
              <a:solidFill>
                <a:schemeClr val="accent1">
                  <a:lumMod val="75000"/>
                </a:schemeClr>
              </a:solidFill>
            </a:endParaRPr>
          </a:p>
        </p:txBody>
      </p:sp>
      <p:cxnSp>
        <p:nvCxnSpPr>
          <p:cNvPr id="4" name="Straight Connector 3">
            <a:extLst>
              <a:ext uri="{FF2B5EF4-FFF2-40B4-BE49-F238E27FC236}">
                <a16:creationId xmlns:a16="http://schemas.microsoft.com/office/drawing/2014/main" id="{F381EDA4-77E6-4E46-B7B1-5FC20CCE0256}"/>
              </a:ext>
            </a:extLst>
          </p:cNvPr>
          <p:cNvCxnSpPr/>
          <p:nvPr/>
        </p:nvCxnSpPr>
        <p:spPr>
          <a:xfrm flipH="1">
            <a:off x="6217611" y="1908991"/>
            <a:ext cx="13856" cy="334967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5D0C8311-572B-4D33-A785-CBF5C363895A}"/>
              </a:ext>
            </a:extLst>
          </p:cNvPr>
          <p:cNvSpPr>
            <a:spLocks noGrp="1"/>
          </p:cNvSpPr>
          <p:nvPr>
            <p:ph idx="1"/>
          </p:nvPr>
        </p:nvSpPr>
        <p:spPr>
          <a:xfrm>
            <a:off x="819072" y="1286651"/>
            <a:ext cx="4210050" cy="1200329"/>
          </a:xfrm>
          <a:prstGeom prst="rect">
            <a:avLst/>
          </a:prstGeom>
        </p:spPr>
        <p:txBody>
          <a:bodyPr wrap="square">
            <a:spAutoFit/>
          </a:bodyPr>
          <a:lstStyle/>
          <a:p>
            <a:pPr marL="0" indent="0">
              <a:lnSpc>
                <a:spcPct val="100000"/>
              </a:lnSpc>
              <a:spcBef>
                <a:spcPts val="0"/>
              </a:spcBef>
              <a:spcAft>
                <a:spcPts val="0"/>
              </a:spcAft>
              <a:buNone/>
            </a:pPr>
            <a:r>
              <a:rPr lang="en-IE"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Some common mentee focus areas can include but are not limited to:</a:t>
            </a:r>
            <a:endParaRPr lang="en-IE" sz="1800" b="1" dirty="0">
              <a:solidFill>
                <a:schemeClr val="tx1"/>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01528FAA-5DDE-4FD5-86EC-29B90D227DD1}"/>
              </a:ext>
            </a:extLst>
          </p:cNvPr>
          <p:cNvSpPr/>
          <p:nvPr/>
        </p:nvSpPr>
        <p:spPr>
          <a:xfrm>
            <a:off x="819072" y="2430435"/>
            <a:ext cx="5181600" cy="3139321"/>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285750" indent="-285750">
              <a:buFont typeface="Arial" panose="020B0604020202020204" pitchFamily="34" charset="0"/>
              <a:buChar char="•"/>
            </a:pPr>
            <a:r>
              <a:rPr lang="en-US" dirty="0">
                <a:solidFill>
                  <a:schemeClr val="bg1"/>
                </a:solidFill>
              </a:rPr>
              <a:t>Career planning</a:t>
            </a:r>
          </a:p>
          <a:p>
            <a:pPr marL="285750" indent="-285750">
              <a:buFont typeface="Arial" panose="020B0604020202020204" pitchFamily="34" charset="0"/>
              <a:buChar char="•"/>
            </a:pPr>
            <a:r>
              <a:rPr lang="en-US" dirty="0">
                <a:solidFill>
                  <a:schemeClr val="bg1"/>
                </a:solidFill>
              </a:rPr>
              <a:t>Career trajectories/next steps/5-year plans</a:t>
            </a:r>
          </a:p>
          <a:p>
            <a:pPr marL="285750" indent="-285750">
              <a:buFont typeface="Arial" panose="020B0604020202020204" pitchFamily="34" charset="0"/>
              <a:buChar char="•"/>
            </a:pPr>
            <a:r>
              <a:rPr lang="en-US" dirty="0">
                <a:solidFill>
                  <a:schemeClr val="bg1"/>
                </a:solidFill>
              </a:rPr>
              <a:t>Confidence skills</a:t>
            </a:r>
          </a:p>
          <a:p>
            <a:pPr marL="285750" indent="-285750">
              <a:buFont typeface="Arial" panose="020B0604020202020204" pitchFamily="34" charset="0"/>
              <a:buChar char="•"/>
            </a:pPr>
            <a:r>
              <a:rPr lang="en-US" dirty="0">
                <a:solidFill>
                  <a:schemeClr val="bg1"/>
                </a:solidFill>
              </a:rPr>
              <a:t>Gain visibility for potential promotions</a:t>
            </a:r>
          </a:p>
          <a:p>
            <a:pPr marL="285750" indent="-285750">
              <a:buFont typeface="Arial" panose="020B0604020202020204" pitchFamily="34" charset="0"/>
              <a:buChar char="•"/>
            </a:pPr>
            <a:r>
              <a:rPr lang="en-US" dirty="0">
                <a:solidFill>
                  <a:schemeClr val="bg1"/>
                </a:solidFill>
              </a:rPr>
              <a:t>Leadership skills</a:t>
            </a:r>
          </a:p>
          <a:p>
            <a:pPr marL="285750" indent="-285750">
              <a:buFont typeface="Arial" panose="020B0604020202020204" pitchFamily="34" charset="0"/>
              <a:buChar char="•"/>
            </a:pPr>
            <a:r>
              <a:rPr lang="en-US" dirty="0">
                <a:solidFill>
                  <a:schemeClr val="bg1"/>
                </a:solidFill>
              </a:rPr>
              <a:t>Life/work balance</a:t>
            </a:r>
          </a:p>
          <a:p>
            <a:pPr marL="285750" indent="-285750">
              <a:buFont typeface="Arial" panose="020B0604020202020204" pitchFamily="34" charset="0"/>
              <a:buChar char="•"/>
            </a:pPr>
            <a:r>
              <a:rPr lang="en-US" dirty="0">
                <a:solidFill>
                  <a:schemeClr val="bg1"/>
                </a:solidFill>
              </a:rPr>
              <a:t>Networking</a:t>
            </a:r>
          </a:p>
          <a:p>
            <a:pPr marL="285750" indent="-285750">
              <a:buFont typeface="Arial" panose="020B0604020202020204" pitchFamily="34" charset="0"/>
              <a:buChar char="•"/>
            </a:pPr>
            <a:r>
              <a:rPr lang="en-US" dirty="0">
                <a:solidFill>
                  <a:schemeClr val="bg1"/>
                </a:solidFill>
              </a:rPr>
              <a:t>Problem-solving skills</a:t>
            </a:r>
          </a:p>
          <a:p>
            <a:pPr marL="285750" indent="-285750">
              <a:buFont typeface="Arial" panose="020B0604020202020204" pitchFamily="34" charset="0"/>
              <a:buChar char="•"/>
            </a:pPr>
            <a:r>
              <a:rPr lang="en-US" dirty="0">
                <a:solidFill>
                  <a:schemeClr val="bg1"/>
                </a:solidFill>
              </a:rPr>
              <a:t>Team-building  skills</a:t>
            </a:r>
          </a:p>
          <a:p>
            <a:pPr marL="285750" indent="-285750">
              <a:buFont typeface="Arial" panose="020B0604020202020204" pitchFamily="34" charset="0"/>
              <a:buChar char="•"/>
            </a:pPr>
            <a:r>
              <a:rPr lang="en-US" dirty="0">
                <a:solidFill>
                  <a:schemeClr val="bg1"/>
                </a:solidFill>
              </a:rPr>
              <a:t>Public speaking/presentation skills</a:t>
            </a:r>
          </a:p>
          <a:p>
            <a:pPr marL="285750" indent="-285750">
              <a:buFont typeface="Arial" panose="020B0604020202020204" pitchFamily="34" charset="0"/>
              <a:buChar char="•"/>
            </a:pPr>
            <a:r>
              <a:rPr lang="en-US" dirty="0">
                <a:solidFill>
                  <a:schemeClr val="bg1"/>
                </a:solidFill>
              </a:rPr>
              <a:t>Skill development</a:t>
            </a:r>
          </a:p>
        </p:txBody>
      </p:sp>
      <p:sp>
        <p:nvSpPr>
          <p:cNvPr id="14" name="Content Placeholder 2">
            <a:extLst>
              <a:ext uri="{FF2B5EF4-FFF2-40B4-BE49-F238E27FC236}">
                <a16:creationId xmlns:a16="http://schemas.microsoft.com/office/drawing/2014/main" id="{97AD5DC0-FF7B-442B-934C-47ECEF18E6EB}"/>
              </a:ext>
            </a:extLst>
          </p:cNvPr>
          <p:cNvSpPr txBox="1">
            <a:spLocks/>
          </p:cNvSpPr>
          <p:nvPr/>
        </p:nvSpPr>
        <p:spPr>
          <a:xfrm>
            <a:off x="7103930" y="301509"/>
            <a:ext cx="4898571" cy="683344"/>
          </a:xfrm>
          <a:prstGeom prst="rect">
            <a:avLst/>
          </a:prstGeom>
          <a:solidFill>
            <a:schemeClr val="bg1"/>
          </a:solidFill>
        </p:spPr>
        <p:txBody>
          <a:bodyPr vert="horz" lIns="91440" tIns="45720" rIns="91440" bIns="45720" rtlCol="0" anchor="ctr">
            <a:normAutofit/>
          </a:bodyPr>
          <a:lstStyle>
            <a:defPPr>
              <a:defRPr lang="en-US"/>
            </a:defPPr>
            <a:lvl1pPr marL="0" algn="l" defTabSz="457200" rtl="0" eaLnBrk="1" latinLnBrk="0" hangingPunct="1">
              <a:defRPr sz="9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E" sz="2400" dirty="0"/>
              <a:t> </a:t>
            </a:r>
            <a:r>
              <a:rPr lang="en-IE" sz="2400" dirty="0">
                <a:solidFill>
                  <a:schemeClr val="tx1"/>
                </a:solidFill>
              </a:rPr>
              <a:t>Prepare for Mentoring Checklist </a:t>
            </a:r>
          </a:p>
        </p:txBody>
      </p:sp>
      <p:graphicFrame>
        <p:nvGraphicFramePr>
          <p:cNvPr id="7" name="Table 6">
            <a:extLst>
              <a:ext uri="{FF2B5EF4-FFF2-40B4-BE49-F238E27FC236}">
                <a16:creationId xmlns:a16="http://schemas.microsoft.com/office/drawing/2014/main" id="{E5427501-EE50-45FF-9F26-65AFAC24A9C2}"/>
              </a:ext>
            </a:extLst>
          </p:cNvPr>
          <p:cNvGraphicFramePr>
            <a:graphicFrameLocks noGrp="1"/>
          </p:cNvGraphicFramePr>
          <p:nvPr>
            <p:extLst>
              <p:ext uri="{D42A27DB-BD31-4B8C-83A1-F6EECF244321}">
                <p14:modId xmlns:p14="http://schemas.microsoft.com/office/powerpoint/2010/main" val="2543412098"/>
              </p:ext>
            </p:extLst>
          </p:nvPr>
        </p:nvGraphicFramePr>
        <p:xfrm>
          <a:off x="6691092" y="984852"/>
          <a:ext cx="5242129" cy="5029328"/>
        </p:xfrm>
        <a:graphic>
          <a:graphicData uri="http://schemas.openxmlformats.org/drawingml/2006/table">
            <a:tbl>
              <a:tblPr firstRow="1" bandRow="1">
                <a:tableStyleId>{5C22544A-7EE6-4342-B048-85BDC9FD1C3A}</a:tableStyleId>
              </a:tblPr>
              <a:tblGrid>
                <a:gridCol w="5242129">
                  <a:extLst>
                    <a:ext uri="{9D8B030D-6E8A-4147-A177-3AD203B41FA5}">
                      <a16:colId xmlns:a16="http://schemas.microsoft.com/office/drawing/2014/main" val="2595483240"/>
                    </a:ext>
                  </a:extLst>
                </a:gridCol>
              </a:tblGrid>
              <a:tr h="1274470">
                <a:tc>
                  <a:txBody>
                    <a:bodyPr/>
                    <a:lstStyle/>
                    <a:p>
                      <a:r>
                        <a:rPr lang="en-US" dirty="0"/>
                        <a:t>The following questions will help you get the most out of being mentored, not all questions will be useful, simply answer those which feel most relevant or helpful. </a:t>
                      </a:r>
                      <a:endParaRPr lang="en-US" b="0" dirty="0"/>
                    </a:p>
                  </a:txBody>
                  <a:tcPr/>
                </a:tc>
                <a:extLst>
                  <a:ext uri="{0D108BD9-81ED-4DB2-BD59-A6C34878D82A}">
                    <a16:rowId xmlns:a16="http://schemas.microsoft.com/office/drawing/2014/main" val="339190555"/>
                  </a:ext>
                </a:extLst>
              </a:tr>
              <a:tr h="686253">
                <a:tc>
                  <a:txBody>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IE" sz="1800" dirty="0">
                          <a:effectLst/>
                        </a:rPr>
                        <a:t>What is my purpose for being mentored, why am I doing this? </a:t>
                      </a:r>
                      <a:endParaRPr lang="en-IE" sz="1800" b="0" dirty="0">
                        <a:solidFill>
                          <a:schemeClr val="tx1"/>
                        </a:solidFill>
                        <a:effectLst/>
                        <a:latin typeface="+mn-lt"/>
                        <a:ea typeface="+mn-ea"/>
                        <a:cs typeface="+mn-cs"/>
                      </a:endParaRPr>
                    </a:p>
                  </a:txBody>
                  <a:tcPr/>
                </a:tc>
                <a:extLst>
                  <a:ext uri="{0D108BD9-81ED-4DB2-BD59-A6C34878D82A}">
                    <a16:rowId xmlns:a16="http://schemas.microsoft.com/office/drawing/2014/main" val="3352930806"/>
                  </a:ext>
                </a:extLst>
              </a:tr>
              <a:tr h="403589">
                <a:tc>
                  <a:txBody>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IE" sz="1800" dirty="0">
                          <a:effectLst/>
                        </a:rPr>
                        <a:t>What do I need to know about my Mentor? </a:t>
                      </a:r>
                      <a:endParaRPr lang="en-IE" sz="1800" b="0" dirty="0">
                        <a:solidFill>
                          <a:schemeClr val="tx1"/>
                        </a:solidFill>
                        <a:effectLst/>
                        <a:latin typeface="+mn-lt"/>
                        <a:ea typeface="+mn-ea"/>
                        <a:cs typeface="+mn-cs"/>
                      </a:endParaRPr>
                    </a:p>
                  </a:txBody>
                  <a:tcPr/>
                </a:tc>
                <a:extLst>
                  <a:ext uri="{0D108BD9-81ED-4DB2-BD59-A6C34878D82A}">
                    <a16:rowId xmlns:a16="http://schemas.microsoft.com/office/drawing/2014/main" val="1450563636"/>
                  </a:ext>
                </a:extLst>
              </a:tr>
              <a:tr h="686253">
                <a:tc>
                  <a:txBody>
                    <a:bodyPr/>
                    <a:lstStyle/>
                    <a:p>
                      <a:pPr marL="285750" indent="-285750">
                        <a:buFont typeface="Wingdings" panose="05000000000000000000" pitchFamily="2" charset="2"/>
                        <a:buChar char="ü"/>
                      </a:pPr>
                      <a:r>
                        <a:rPr lang="en-IE" sz="1800" dirty="0">
                          <a:effectLst/>
                        </a:rPr>
                        <a:t>Which specific Personal Development Objectives do I want to focus on? </a:t>
                      </a:r>
                      <a:endParaRPr lang="en-IE" b="0" dirty="0">
                        <a:solidFill>
                          <a:schemeClr val="tx1"/>
                        </a:solidFill>
                      </a:endParaRPr>
                    </a:p>
                  </a:txBody>
                  <a:tcPr/>
                </a:tc>
                <a:extLst>
                  <a:ext uri="{0D108BD9-81ED-4DB2-BD59-A6C34878D82A}">
                    <a16:rowId xmlns:a16="http://schemas.microsoft.com/office/drawing/2014/main" val="852330297"/>
                  </a:ext>
                </a:extLst>
              </a:tr>
              <a:tr h="998401">
                <a:tc>
                  <a:txBody>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IE" sz="1800" dirty="0">
                          <a:effectLst/>
                        </a:rPr>
                        <a:t>What are my potential barriers to getting the most out of this opportunity and how will I overcome them?</a:t>
                      </a:r>
                      <a:endParaRPr lang="en-IE" sz="1800" b="0" dirty="0">
                        <a:solidFill>
                          <a:schemeClr val="tx1"/>
                        </a:solidFill>
                        <a:effectLst/>
                        <a:latin typeface="+mn-lt"/>
                        <a:ea typeface="+mn-ea"/>
                        <a:cs typeface="+mn-cs"/>
                      </a:endParaRPr>
                    </a:p>
                  </a:txBody>
                  <a:tcPr/>
                </a:tc>
                <a:extLst>
                  <a:ext uri="{0D108BD9-81ED-4DB2-BD59-A6C34878D82A}">
                    <a16:rowId xmlns:a16="http://schemas.microsoft.com/office/drawing/2014/main" val="3656318983"/>
                  </a:ext>
                </a:extLst>
              </a:tr>
              <a:tr h="980362">
                <a:tc>
                  <a:txBody>
                    <a:bodyPr/>
                    <a:lstStyle/>
                    <a:p>
                      <a:pPr marL="285750" indent="-285750">
                        <a:buFont typeface="Wingdings" panose="05000000000000000000" pitchFamily="2" charset="2"/>
                        <a:buChar char="ü"/>
                      </a:pPr>
                      <a:r>
                        <a:rPr lang="en-IE" sz="1800" dirty="0">
                          <a:effectLst/>
                        </a:rPr>
                        <a:t>What requests or agreements might I want to make of my mentor, e.g. their level of challenge, type of support I need, etc.?</a:t>
                      </a:r>
                      <a:endParaRPr lang="en-IE" sz="1800" b="0" dirty="0">
                        <a:solidFill>
                          <a:schemeClr val="tx1"/>
                        </a:solidFill>
                        <a:effectLst/>
                        <a:latin typeface="+mn-lt"/>
                        <a:ea typeface="+mn-ea"/>
                        <a:cs typeface="+mn-cs"/>
                      </a:endParaRPr>
                    </a:p>
                  </a:txBody>
                  <a:tcPr/>
                </a:tc>
                <a:extLst>
                  <a:ext uri="{0D108BD9-81ED-4DB2-BD59-A6C34878D82A}">
                    <a16:rowId xmlns:a16="http://schemas.microsoft.com/office/drawing/2014/main" val="2538275743"/>
                  </a:ext>
                </a:extLst>
              </a:tr>
            </a:tbl>
          </a:graphicData>
        </a:graphic>
      </p:graphicFrame>
      <p:pic>
        <p:nvPicPr>
          <p:cNvPr id="17" name="Picture 16">
            <a:extLst>
              <a:ext uri="{FF2B5EF4-FFF2-40B4-BE49-F238E27FC236}">
                <a16:creationId xmlns:a16="http://schemas.microsoft.com/office/drawing/2014/main" id="{ADA55362-B3CA-470D-B006-DA595B4F205C}"/>
              </a:ext>
            </a:extLst>
          </p:cNvPr>
          <p:cNvPicPr>
            <a:picLocks noChangeAspect="1"/>
          </p:cNvPicPr>
          <p:nvPr/>
        </p:nvPicPr>
        <p:blipFill>
          <a:blip r:embed="rId4">
            <a:duotone>
              <a:schemeClr val="accent1">
                <a:shade val="45000"/>
                <a:satMod val="135000"/>
              </a:schemeClr>
              <a:prstClr val="white"/>
            </a:duotone>
          </a:blip>
          <a:stretch>
            <a:fillRect/>
          </a:stretch>
        </p:blipFill>
        <p:spPr>
          <a:xfrm>
            <a:off x="4870931" y="362817"/>
            <a:ext cx="1523999" cy="1523999"/>
          </a:xfrm>
          <a:prstGeom prst="rect">
            <a:avLst/>
          </a:prstGeom>
        </p:spPr>
      </p:pic>
      <p:sp>
        <p:nvSpPr>
          <p:cNvPr id="3" name="Footer Placeholder 2"/>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3993840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B070C-AEB0-4055-9137-3A9DFAECE609}"/>
              </a:ext>
            </a:extLst>
          </p:cNvPr>
          <p:cNvSpPr>
            <a:spLocks noGrp="1"/>
          </p:cNvSpPr>
          <p:nvPr>
            <p:ph type="title"/>
          </p:nvPr>
        </p:nvSpPr>
        <p:spPr/>
        <p:txBody>
          <a:bodyPr/>
          <a:lstStyle/>
          <a:p>
            <a:r>
              <a:rPr lang="en-IE" altLang="en-US" sz="4800" dirty="0">
                <a:solidFill>
                  <a:schemeClr val="accent1">
                    <a:lumMod val="75000"/>
                  </a:schemeClr>
                </a:solidFill>
                <a:ea typeface="Adobe Gothic Std B" panose="020B0800000000000000" pitchFamily="34" charset="-128"/>
              </a:rPr>
              <a:t>Goal Setting </a:t>
            </a:r>
            <a:endParaRPr lang="en-IE" dirty="0">
              <a:solidFill>
                <a:schemeClr val="accent1">
                  <a:lumMod val="75000"/>
                </a:schemeClr>
              </a:solidFill>
            </a:endParaRPr>
          </a:p>
        </p:txBody>
      </p:sp>
      <p:sp>
        <p:nvSpPr>
          <p:cNvPr id="10" name="Content Placeholder 9">
            <a:extLst>
              <a:ext uri="{FF2B5EF4-FFF2-40B4-BE49-F238E27FC236}">
                <a16:creationId xmlns:a16="http://schemas.microsoft.com/office/drawing/2014/main" id="{5D0C8311-572B-4D33-A785-CBF5C363895A}"/>
              </a:ext>
            </a:extLst>
          </p:cNvPr>
          <p:cNvSpPr>
            <a:spLocks noGrp="1"/>
          </p:cNvSpPr>
          <p:nvPr>
            <p:ph idx="1"/>
          </p:nvPr>
        </p:nvSpPr>
        <p:spPr>
          <a:xfrm>
            <a:off x="1327624" y="1690688"/>
            <a:ext cx="9124121" cy="2308324"/>
          </a:xfrm>
          <a:prstGeom prst="rect">
            <a:avLst/>
          </a:prstGeom>
        </p:spPr>
        <p:txBody>
          <a:bodyPr wrap="square">
            <a:spAutoFit/>
          </a:bodyPr>
          <a:lstStyle/>
          <a:p>
            <a:pPr marL="0" indent="0">
              <a:lnSpc>
                <a:spcPct val="100000"/>
              </a:lnSpc>
              <a:spcBef>
                <a:spcPts val="0"/>
              </a:spcBef>
              <a:spcAft>
                <a:spcPts val="0"/>
              </a:spcAft>
              <a:buNone/>
            </a:pPr>
            <a:r>
              <a:rPr lang="en-IE" sz="3600" dirty="0">
                <a:solidFill>
                  <a:schemeClr val="tx1"/>
                </a:solidFill>
                <a:latin typeface="Calibri Light" panose="020F0302020204030204" pitchFamily="34" charset="0"/>
                <a:ea typeface="Times New Roman" panose="02020603050405020304" pitchFamily="18" charset="0"/>
                <a:cs typeface="Times New Roman" panose="02020603050405020304" pitchFamily="18" charset="0"/>
              </a:rPr>
              <a:t>Consider what your ticked on your application form. We have tried our best to match your with a mentor with experience in the area’s you wanted to learn more about.</a:t>
            </a:r>
          </a:p>
        </p:txBody>
      </p:sp>
      <p:pic>
        <p:nvPicPr>
          <p:cNvPr id="17" name="Picture 16">
            <a:extLst>
              <a:ext uri="{FF2B5EF4-FFF2-40B4-BE49-F238E27FC236}">
                <a16:creationId xmlns:a16="http://schemas.microsoft.com/office/drawing/2014/main" id="{ADA55362-B3CA-470D-B006-DA595B4F205C}"/>
              </a:ext>
            </a:extLst>
          </p:cNvPr>
          <p:cNvPicPr>
            <a:picLocks noChangeAspect="1"/>
          </p:cNvPicPr>
          <p:nvPr/>
        </p:nvPicPr>
        <p:blipFill>
          <a:blip r:embed="rId4">
            <a:duotone>
              <a:schemeClr val="accent1">
                <a:shade val="45000"/>
                <a:satMod val="135000"/>
              </a:schemeClr>
              <a:prstClr val="white"/>
            </a:duotone>
          </a:blip>
          <a:stretch>
            <a:fillRect/>
          </a:stretch>
        </p:blipFill>
        <p:spPr>
          <a:xfrm>
            <a:off x="4661131" y="126532"/>
            <a:ext cx="1523999" cy="1523999"/>
          </a:xfrm>
          <a:prstGeom prst="rect">
            <a:avLst/>
          </a:prstGeom>
        </p:spPr>
      </p:pic>
      <p:sp>
        <p:nvSpPr>
          <p:cNvPr id="3" name="Footer Placeholder 2"/>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3958877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B070C-AEB0-4055-9137-3A9DFAECE609}"/>
              </a:ext>
            </a:extLst>
          </p:cNvPr>
          <p:cNvSpPr>
            <a:spLocks noGrp="1"/>
          </p:cNvSpPr>
          <p:nvPr>
            <p:ph type="title"/>
          </p:nvPr>
        </p:nvSpPr>
        <p:spPr/>
        <p:txBody>
          <a:bodyPr/>
          <a:lstStyle/>
          <a:p>
            <a:r>
              <a:rPr lang="en-IE" altLang="en-US" sz="4800" dirty="0">
                <a:solidFill>
                  <a:schemeClr val="accent1">
                    <a:lumMod val="75000"/>
                  </a:schemeClr>
                </a:solidFill>
                <a:ea typeface="Adobe Gothic Std B" panose="020B0800000000000000" pitchFamily="34" charset="-128"/>
              </a:rPr>
              <a:t>Goal Setting </a:t>
            </a:r>
            <a:endParaRPr lang="en-IE" dirty="0">
              <a:solidFill>
                <a:schemeClr val="accent1">
                  <a:lumMod val="75000"/>
                </a:schemeClr>
              </a:solidFill>
            </a:endParaRPr>
          </a:p>
        </p:txBody>
      </p:sp>
      <p:pic>
        <p:nvPicPr>
          <p:cNvPr id="17" name="Picture 16">
            <a:extLst>
              <a:ext uri="{FF2B5EF4-FFF2-40B4-BE49-F238E27FC236}">
                <a16:creationId xmlns:a16="http://schemas.microsoft.com/office/drawing/2014/main" id="{ADA55362-B3CA-470D-B006-DA595B4F205C}"/>
              </a:ext>
            </a:extLst>
          </p:cNvPr>
          <p:cNvPicPr>
            <a:picLocks noChangeAspect="1"/>
          </p:cNvPicPr>
          <p:nvPr/>
        </p:nvPicPr>
        <p:blipFill>
          <a:blip r:embed="rId4">
            <a:duotone>
              <a:schemeClr val="accent1">
                <a:shade val="45000"/>
                <a:satMod val="135000"/>
              </a:schemeClr>
              <a:prstClr val="white"/>
            </a:duotone>
          </a:blip>
          <a:stretch>
            <a:fillRect/>
          </a:stretch>
        </p:blipFill>
        <p:spPr>
          <a:xfrm>
            <a:off x="6096000" y="126532"/>
            <a:ext cx="1523999" cy="1411323"/>
          </a:xfrm>
          <a:prstGeom prst="rect">
            <a:avLst/>
          </a:prstGeom>
        </p:spPr>
      </p:pic>
      <p:sp>
        <p:nvSpPr>
          <p:cNvPr id="12" name="Rectangle 11">
            <a:extLst>
              <a:ext uri="{FF2B5EF4-FFF2-40B4-BE49-F238E27FC236}">
                <a16:creationId xmlns:a16="http://schemas.microsoft.com/office/drawing/2014/main" id="{726791EA-D65D-4EBF-BBA2-D8D66F1D8D47}"/>
              </a:ext>
            </a:extLst>
          </p:cNvPr>
          <p:cNvSpPr/>
          <p:nvPr/>
        </p:nvSpPr>
        <p:spPr>
          <a:xfrm>
            <a:off x="547925" y="1398156"/>
            <a:ext cx="5571877" cy="4240644"/>
          </a:xfrm>
          <a:prstGeom prst="rect">
            <a:avLst/>
          </a:prstGeom>
        </p:spPr>
        <p:style>
          <a:lnRef idx="2">
            <a:schemeClr val="accent1"/>
          </a:lnRef>
          <a:fillRef idx="1">
            <a:schemeClr val="lt1"/>
          </a:fillRef>
          <a:effectRef idx="0">
            <a:schemeClr val="accent1"/>
          </a:effectRef>
          <a:fontRef idx="minor">
            <a:schemeClr val="dk1"/>
          </a:fontRef>
        </p:style>
        <p:txBody>
          <a:bodyPr/>
          <a:lstStyle/>
          <a:p>
            <a:pPr lvl="0" rtl="0"/>
            <a:r>
              <a:rPr lang="en-US" sz="1600" b="1" dirty="0">
                <a:solidFill>
                  <a:srgbClr val="0B516D"/>
                </a:solidFill>
              </a:rPr>
              <a:t>Traditional Mentoring </a:t>
            </a:r>
          </a:p>
          <a:p>
            <a:pPr lvl="0" rtl="0"/>
            <a:endParaRPr lang="en-US" sz="1400" b="1" dirty="0">
              <a:solidFill>
                <a:srgbClr val="0B516D"/>
              </a:solidFill>
            </a:endParaRPr>
          </a:p>
          <a:p>
            <a:pPr lvl="0"/>
            <a:r>
              <a:rPr lang="en-US" sz="1600" i="1" dirty="0">
                <a:solidFill>
                  <a:srgbClr val="0B516D"/>
                </a:solidFill>
              </a:rPr>
              <a:t>For mentee applications, experience in which of the following would be important in your mentor? </a:t>
            </a:r>
            <a:endParaRPr lang="en-US" sz="1600" b="1" dirty="0">
              <a:solidFill>
                <a:srgbClr val="0B516D"/>
              </a:solidFill>
            </a:endParaRPr>
          </a:p>
          <a:p>
            <a:pPr marL="285750" lvl="0" indent="-285750" rtl="0">
              <a:buFont typeface="Arial" panose="020B0604020202020204" pitchFamily="34" charset="0"/>
              <a:buChar char="•"/>
            </a:pPr>
            <a:r>
              <a:rPr lang="en-US" sz="1600" dirty="0">
                <a:solidFill>
                  <a:srgbClr val="0B516D"/>
                </a:solidFill>
              </a:rPr>
              <a:t>Length of time post PhD; </a:t>
            </a:r>
            <a:endParaRPr lang="en-IE" sz="1600" dirty="0">
              <a:solidFill>
                <a:srgbClr val="0B516D"/>
              </a:solidFill>
            </a:endParaRPr>
          </a:p>
          <a:p>
            <a:pPr marL="285750" lvl="0" indent="-285750" rtl="0">
              <a:buFont typeface="Arial" panose="020B0604020202020204" pitchFamily="34" charset="0"/>
              <a:buChar char="•"/>
            </a:pPr>
            <a:r>
              <a:rPr lang="en-US" sz="1600" dirty="0">
                <a:solidFill>
                  <a:srgbClr val="0B516D"/>
                </a:solidFill>
              </a:rPr>
              <a:t>Experience with lateral moves, cross-divisional experience etc.;</a:t>
            </a:r>
            <a:endParaRPr lang="en-IE" sz="1600" dirty="0">
              <a:solidFill>
                <a:srgbClr val="0B516D"/>
              </a:solidFill>
            </a:endParaRPr>
          </a:p>
          <a:p>
            <a:pPr marL="285750" lvl="0" indent="-285750" rtl="0">
              <a:buFont typeface="Arial" panose="020B0604020202020204" pitchFamily="34" charset="0"/>
              <a:buChar char="•"/>
            </a:pPr>
            <a:r>
              <a:rPr lang="en-US" sz="1600" dirty="0">
                <a:solidFill>
                  <a:srgbClr val="0B516D"/>
                </a:solidFill>
              </a:rPr>
              <a:t>Management experience; </a:t>
            </a:r>
            <a:endParaRPr lang="en-IE" sz="1600" dirty="0">
              <a:solidFill>
                <a:srgbClr val="0B516D"/>
              </a:solidFill>
            </a:endParaRPr>
          </a:p>
          <a:p>
            <a:pPr marL="285750" lvl="0" indent="-285750" rtl="0">
              <a:buFont typeface="Arial" panose="020B0604020202020204" pitchFamily="34" charset="0"/>
              <a:buChar char="•"/>
            </a:pPr>
            <a:r>
              <a:rPr lang="en-US" sz="1600" dirty="0">
                <a:solidFill>
                  <a:srgbClr val="0B516D"/>
                </a:solidFill>
              </a:rPr>
              <a:t>Coaching; </a:t>
            </a:r>
          </a:p>
          <a:p>
            <a:pPr marL="285750" lvl="0" indent="-285750" rtl="0">
              <a:buFont typeface="Arial" panose="020B0604020202020204" pitchFamily="34" charset="0"/>
              <a:buChar char="•"/>
            </a:pPr>
            <a:r>
              <a:rPr lang="en-US" sz="1600" dirty="0">
                <a:solidFill>
                  <a:srgbClr val="0B516D"/>
                </a:solidFill>
              </a:rPr>
              <a:t>Experience in policy/academic institutions </a:t>
            </a:r>
            <a:endParaRPr lang="en-IE" sz="1600" dirty="0">
              <a:solidFill>
                <a:srgbClr val="0B516D"/>
              </a:solidFill>
            </a:endParaRPr>
          </a:p>
          <a:p>
            <a:pPr marL="285750" lvl="0" indent="-285750" rtl="0">
              <a:buFont typeface="Arial" panose="020B0604020202020204" pitchFamily="34" charset="0"/>
              <a:buChar char="•"/>
            </a:pPr>
            <a:r>
              <a:rPr lang="en-US" sz="1600" dirty="0">
                <a:solidFill>
                  <a:srgbClr val="0B516D"/>
                </a:solidFill>
              </a:rPr>
              <a:t>Interviewer experience; </a:t>
            </a:r>
            <a:endParaRPr lang="en-IE" sz="1600" dirty="0">
              <a:solidFill>
                <a:srgbClr val="0B516D"/>
              </a:solidFill>
            </a:endParaRPr>
          </a:p>
          <a:p>
            <a:pPr marL="285750" lvl="0" indent="-285750" rtl="0">
              <a:buFont typeface="Arial" panose="020B0604020202020204" pitchFamily="34" charset="0"/>
              <a:buChar char="•"/>
            </a:pPr>
            <a:r>
              <a:rPr lang="en-US" sz="1600" dirty="0">
                <a:solidFill>
                  <a:srgbClr val="0B516D"/>
                </a:solidFill>
              </a:rPr>
              <a:t>Project management; </a:t>
            </a:r>
            <a:endParaRPr lang="en-IE" sz="1600" dirty="0">
              <a:solidFill>
                <a:srgbClr val="0B516D"/>
              </a:solidFill>
            </a:endParaRPr>
          </a:p>
          <a:p>
            <a:pPr marL="285750" lvl="0" indent="-285750" rtl="0">
              <a:buFont typeface="Arial" panose="020B0604020202020204" pitchFamily="34" charset="0"/>
              <a:buChar char="•"/>
            </a:pPr>
            <a:r>
              <a:rPr lang="en-US" sz="1600" dirty="0">
                <a:solidFill>
                  <a:srgbClr val="0B516D"/>
                </a:solidFill>
              </a:rPr>
              <a:t>Work-life balance; </a:t>
            </a:r>
            <a:endParaRPr lang="en-IE" sz="1600" dirty="0">
              <a:solidFill>
                <a:srgbClr val="0B516D"/>
              </a:solidFill>
            </a:endParaRPr>
          </a:p>
          <a:p>
            <a:pPr marL="285750" lvl="0" indent="-285750" rtl="0">
              <a:buFont typeface="Arial" panose="020B0604020202020204" pitchFamily="34" charset="0"/>
              <a:buChar char="•"/>
            </a:pPr>
            <a:r>
              <a:rPr lang="en-US" sz="1600" dirty="0">
                <a:solidFill>
                  <a:srgbClr val="0B516D"/>
                </a:solidFill>
              </a:rPr>
              <a:t>Personal development including further education and training; </a:t>
            </a:r>
            <a:endParaRPr lang="en-IE" sz="1600" dirty="0">
              <a:solidFill>
                <a:srgbClr val="0B516D"/>
              </a:solidFill>
            </a:endParaRPr>
          </a:p>
          <a:p>
            <a:pPr marL="285750" lvl="0" indent="-285750" rtl="0">
              <a:buFont typeface="Arial" panose="020B0604020202020204" pitchFamily="34" charset="0"/>
              <a:buChar char="•"/>
            </a:pPr>
            <a:r>
              <a:rPr lang="en-US" sz="1600" dirty="0">
                <a:solidFill>
                  <a:srgbClr val="0B516D"/>
                </a:solidFill>
              </a:rPr>
              <a:t>Experience with Diversity &amp; Inclusion initiatives  </a:t>
            </a:r>
            <a:endParaRPr lang="en-IE" sz="1600" dirty="0">
              <a:solidFill>
                <a:srgbClr val="0B516D"/>
              </a:solidFill>
            </a:endParaRPr>
          </a:p>
          <a:p>
            <a:pPr marL="285750" lvl="0" indent="-285750" rtl="0">
              <a:buFont typeface="Arial" panose="020B0604020202020204" pitchFamily="34" charset="0"/>
              <a:buChar char="•"/>
            </a:pPr>
            <a:r>
              <a:rPr lang="en-US" sz="1600" dirty="0">
                <a:solidFill>
                  <a:srgbClr val="0B516D"/>
                </a:solidFill>
              </a:rPr>
              <a:t>Influencing and Negotiation Skills </a:t>
            </a:r>
            <a:endParaRPr lang="en-IE" sz="1600" dirty="0">
              <a:solidFill>
                <a:srgbClr val="0B516D"/>
              </a:solidFill>
            </a:endParaRPr>
          </a:p>
        </p:txBody>
      </p:sp>
      <p:sp>
        <p:nvSpPr>
          <p:cNvPr id="8" name="Rectangle 7">
            <a:extLst>
              <a:ext uri="{FF2B5EF4-FFF2-40B4-BE49-F238E27FC236}">
                <a16:creationId xmlns:a16="http://schemas.microsoft.com/office/drawing/2014/main" id="{3DABDE26-320A-4719-824A-DFDF43D846FE}"/>
              </a:ext>
            </a:extLst>
          </p:cNvPr>
          <p:cNvSpPr/>
          <p:nvPr/>
        </p:nvSpPr>
        <p:spPr>
          <a:xfrm>
            <a:off x="6494862" y="1929281"/>
            <a:ext cx="5381796" cy="2282501"/>
          </a:xfrm>
          <a:prstGeom prst="rect">
            <a:avLst/>
          </a:prstGeom>
        </p:spPr>
        <p:style>
          <a:lnRef idx="2">
            <a:schemeClr val="accent1"/>
          </a:lnRef>
          <a:fillRef idx="1">
            <a:schemeClr val="lt1"/>
          </a:fillRef>
          <a:effectRef idx="0">
            <a:schemeClr val="accent1"/>
          </a:effectRef>
          <a:fontRef idx="minor">
            <a:schemeClr val="dk1"/>
          </a:fontRef>
        </p:style>
        <p:txBody>
          <a:bodyPr/>
          <a:lstStyle/>
          <a:p>
            <a:pPr lvl="0" rtl="0"/>
            <a:r>
              <a:rPr lang="en-US" b="1" dirty="0">
                <a:solidFill>
                  <a:srgbClr val="0B516D"/>
                </a:solidFill>
              </a:rPr>
              <a:t>Group Mentoring </a:t>
            </a:r>
          </a:p>
          <a:p>
            <a:pPr lvl="0" rtl="0"/>
            <a:endParaRPr lang="en-US" b="1" dirty="0">
              <a:solidFill>
                <a:srgbClr val="0B516D"/>
              </a:solidFill>
            </a:endParaRPr>
          </a:p>
          <a:p>
            <a:pPr lvl="0" rtl="0"/>
            <a:r>
              <a:rPr lang="en-US" sz="1600" dirty="0">
                <a:solidFill>
                  <a:srgbClr val="0B516D"/>
                </a:solidFill>
              </a:rPr>
              <a:t>For Group Mentoring Partnerships we have matched you with Mentees on  the same/a similar level to yourself who had similar objectives for the </a:t>
            </a:r>
            <a:r>
              <a:rPr lang="en-US" sz="1600" dirty="0" err="1">
                <a:solidFill>
                  <a:srgbClr val="0B516D"/>
                </a:solidFill>
              </a:rPr>
              <a:t>programme</a:t>
            </a:r>
            <a:r>
              <a:rPr lang="en-US" sz="1600" dirty="0">
                <a:solidFill>
                  <a:srgbClr val="0B516D"/>
                </a:solidFill>
              </a:rPr>
              <a:t>.   </a:t>
            </a:r>
            <a:endParaRPr lang="en-US" b="1" dirty="0">
              <a:solidFill>
                <a:srgbClr val="0B516D"/>
              </a:solidFill>
            </a:endParaRPr>
          </a:p>
          <a:p>
            <a:pPr lvl="0" rtl="0"/>
            <a:endParaRPr lang="en-US" sz="1600" b="1" dirty="0">
              <a:solidFill>
                <a:srgbClr val="0B516D"/>
              </a:solidFill>
            </a:endParaRPr>
          </a:p>
          <a:p>
            <a:pPr lvl="0" rtl="0"/>
            <a:r>
              <a:rPr lang="en-US" sz="1600" b="1" dirty="0">
                <a:solidFill>
                  <a:srgbClr val="0B516D"/>
                </a:solidFill>
              </a:rPr>
              <a:t>We recommend you meet  to discuss your goals! </a:t>
            </a:r>
          </a:p>
        </p:txBody>
      </p:sp>
      <p:sp>
        <p:nvSpPr>
          <p:cNvPr id="3" name="Footer Placeholder 2"/>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3085557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442D7-DD0C-49FE-822A-0A877C962261}"/>
              </a:ext>
            </a:extLst>
          </p:cNvPr>
          <p:cNvSpPr>
            <a:spLocks noGrp="1"/>
          </p:cNvSpPr>
          <p:nvPr>
            <p:ph type="ctrTitle"/>
          </p:nvPr>
        </p:nvSpPr>
        <p:spPr/>
        <p:txBody>
          <a:bodyPr/>
          <a:lstStyle/>
          <a:p>
            <a:r>
              <a:rPr lang="en-IE" sz="8000" dirty="0">
                <a:solidFill>
                  <a:schemeClr val="accent1">
                    <a:lumMod val="75000"/>
                  </a:schemeClr>
                </a:solidFill>
              </a:rPr>
              <a:t>First Meeting </a:t>
            </a:r>
            <a:endParaRPr lang="en-IE" dirty="0">
              <a:solidFill>
                <a:schemeClr val="accent1">
                  <a:lumMod val="75000"/>
                </a:schemeClr>
              </a:solidFill>
            </a:endParaRPr>
          </a:p>
        </p:txBody>
      </p:sp>
      <p:sp>
        <p:nvSpPr>
          <p:cNvPr id="3" name="Footer Placeholder 2"/>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976337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B070C-AEB0-4055-9137-3A9DFAECE609}"/>
              </a:ext>
            </a:extLst>
          </p:cNvPr>
          <p:cNvSpPr>
            <a:spLocks noGrp="1"/>
          </p:cNvSpPr>
          <p:nvPr>
            <p:ph type="title"/>
          </p:nvPr>
        </p:nvSpPr>
        <p:spPr/>
        <p:txBody>
          <a:bodyPr/>
          <a:lstStyle/>
          <a:p>
            <a:r>
              <a:rPr lang="en-IE" sz="4800" dirty="0">
                <a:solidFill>
                  <a:schemeClr val="accent1">
                    <a:lumMod val="75000"/>
                  </a:schemeClr>
                </a:solidFill>
              </a:rPr>
              <a:t>First Meeting </a:t>
            </a:r>
            <a:endParaRPr lang="en-IE" dirty="0">
              <a:solidFill>
                <a:schemeClr val="accent1">
                  <a:lumMod val="75000"/>
                </a:schemeClr>
              </a:solidFill>
            </a:endParaRPr>
          </a:p>
        </p:txBody>
      </p:sp>
      <p:sp>
        <p:nvSpPr>
          <p:cNvPr id="3" name="Content Placeholder 2">
            <a:extLst>
              <a:ext uri="{FF2B5EF4-FFF2-40B4-BE49-F238E27FC236}">
                <a16:creationId xmlns:a16="http://schemas.microsoft.com/office/drawing/2014/main" id="{C8B51A8A-2FFC-40CF-83E5-E8B28D11ED7C}"/>
              </a:ext>
            </a:extLst>
          </p:cNvPr>
          <p:cNvSpPr>
            <a:spLocks noGrp="1"/>
          </p:cNvSpPr>
          <p:nvPr>
            <p:ph idx="1"/>
          </p:nvPr>
        </p:nvSpPr>
        <p:spPr>
          <a:xfrm>
            <a:off x="1181563" y="1948282"/>
            <a:ext cx="4628911" cy="2096944"/>
          </a:xfrm>
        </p:spPr>
        <p:txBody>
          <a:bodyPr>
            <a:noAutofit/>
          </a:bodyPr>
          <a:lstStyle/>
          <a:p>
            <a:pPr marL="0" indent="0">
              <a:buNone/>
            </a:pPr>
            <a:r>
              <a:rPr lang="en-IE" sz="3200" dirty="0"/>
              <a:t>What should be discussed in the first meeting with your mentor?</a:t>
            </a:r>
          </a:p>
        </p:txBody>
      </p:sp>
      <p:cxnSp>
        <p:nvCxnSpPr>
          <p:cNvPr id="4" name="Straight Connector 3">
            <a:extLst>
              <a:ext uri="{FF2B5EF4-FFF2-40B4-BE49-F238E27FC236}">
                <a16:creationId xmlns:a16="http://schemas.microsoft.com/office/drawing/2014/main" id="{F381EDA4-77E6-4E46-B7B1-5FC20CCE0256}"/>
              </a:ext>
            </a:extLst>
          </p:cNvPr>
          <p:cNvCxnSpPr/>
          <p:nvPr/>
        </p:nvCxnSpPr>
        <p:spPr>
          <a:xfrm flipH="1">
            <a:off x="6217611" y="1908991"/>
            <a:ext cx="13856" cy="3349674"/>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49D09B7-A9B1-4C34-B073-FB6572B939D1}"/>
              </a:ext>
            </a:extLst>
          </p:cNvPr>
          <p:cNvPicPr>
            <a:picLocks noChangeAspect="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6009" r="5963" b="13197"/>
          <a:stretch/>
        </p:blipFill>
        <p:spPr>
          <a:xfrm>
            <a:off x="7554000" y="2267617"/>
            <a:ext cx="1173707" cy="1157373"/>
          </a:xfrm>
          <a:prstGeom prst="rect">
            <a:avLst/>
          </a:prstGeom>
        </p:spPr>
      </p:pic>
      <p:sp>
        <p:nvSpPr>
          <p:cNvPr id="12" name="TextBox 11">
            <a:extLst>
              <a:ext uri="{FF2B5EF4-FFF2-40B4-BE49-F238E27FC236}">
                <a16:creationId xmlns:a16="http://schemas.microsoft.com/office/drawing/2014/main" id="{D03E48A6-B83F-42C5-BF6D-E20C771EB6A3}"/>
              </a:ext>
            </a:extLst>
          </p:cNvPr>
          <p:cNvSpPr txBox="1"/>
          <p:nvPr/>
        </p:nvSpPr>
        <p:spPr>
          <a:xfrm>
            <a:off x="8976186" y="2661637"/>
            <a:ext cx="19426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srgbClr val="BA407B"/>
                </a:solidFill>
                <a:effectLst/>
                <a:uLnTx/>
                <a:uFillTx/>
                <a:latin typeface="Lato"/>
                <a:ea typeface="+mn-ea"/>
                <a:cs typeface="+mn-cs"/>
              </a:rPr>
              <a:t>Breakout session</a:t>
            </a:r>
          </a:p>
        </p:txBody>
      </p:sp>
      <p:pic>
        <p:nvPicPr>
          <p:cNvPr id="13" name="Picture 12">
            <a:extLst>
              <a:ext uri="{FF2B5EF4-FFF2-40B4-BE49-F238E27FC236}">
                <a16:creationId xmlns:a16="http://schemas.microsoft.com/office/drawing/2014/main" id="{DA568169-41FF-4540-9911-46F85E52F65C}"/>
              </a:ext>
            </a:extLst>
          </p:cNvPr>
          <p:cNvPicPr>
            <a:picLocks noChangeAspect="1"/>
          </p:cNvPicPr>
          <p:nvPr/>
        </p:nvPicPr>
        <p:blipFill rotWithShape="1">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artisticCrisscrossEtching/>
                    </a14:imgEffect>
                  </a14:imgLayer>
                </a14:imgProps>
              </a:ext>
              <a:ext uri="{28A0092B-C50C-407E-A947-70E740481C1C}">
                <a14:useLocalDpi xmlns:a14="http://schemas.microsoft.com/office/drawing/2010/main" val="0"/>
              </a:ext>
            </a:extLst>
          </a:blip>
          <a:srcRect l="7278" r="7722" b="14833"/>
          <a:stretch/>
        </p:blipFill>
        <p:spPr>
          <a:xfrm>
            <a:off x="7639332" y="3728138"/>
            <a:ext cx="1156931" cy="1159200"/>
          </a:xfrm>
          <a:prstGeom prst="rect">
            <a:avLst/>
          </a:prstGeom>
        </p:spPr>
      </p:pic>
      <p:sp>
        <p:nvSpPr>
          <p:cNvPr id="14" name="TextBox 13">
            <a:extLst>
              <a:ext uri="{FF2B5EF4-FFF2-40B4-BE49-F238E27FC236}">
                <a16:creationId xmlns:a16="http://schemas.microsoft.com/office/drawing/2014/main" id="{5BB13E8D-C036-4F37-B8D3-A60E0431DB96}"/>
              </a:ext>
            </a:extLst>
          </p:cNvPr>
          <p:cNvSpPr txBox="1"/>
          <p:nvPr/>
        </p:nvSpPr>
        <p:spPr>
          <a:xfrm>
            <a:off x="8976186" y="4123072"/>
            <a:ext cx="133241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srgbClr val="B4BF7E"/>
                </a:solidFill>
                <a:effectLst/>
                <a:uLnTx/>
                <a:uFillTx/>
                <a:latin typeface="Lato"/>
                <a:ea typeface="+mn-ea"/>
                <a:cs typeface="+mn-cs"/>
              </a:rPr>
              <a:t>10 minutes</a:t>
            </a:r>
          </a:p>
        </p:txBody>
      </p:sp>
      <p:sp>
        <p:nvSpPr>
          <p:cNvPr id="5" name="Footer Placeholder 4"/>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1256970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B070C-AEB0-4055-9137-3A9DFAECE609}"/>
              </a:ext>
            </a:extLst>
          </p:cNvPr>
          <p:cNvSpPr>
            <a:spLocks noGrp="1"/>
          </p:cNvSpPr>
          <p:nvPr>
            <p:ph type="title"/>
          </p:nvPr>
        </p:nvSpPr>
        <p:spPr/>
        <p:txBody>
          <a:bodyPr/>
          <a:lstStyle/>
          <a:p>
            <a:r>
              <a:rPr lang="en-IE" sz="4800" dirty="0">
                <a:solidFill>
                  <a:schemeClr val="accent1">
                    <a:lumMod val="75000"/>
                  </a:schemeClr>
                </a:solidFill>
              </a:rPr>
              <a:t>First Meeting </a:t>
            </a:r>
            <a:endParaRPr lang="en-IE" dirty="0">
              <a:solidFill>
                <a:schemeClr val="accent1">
                  <a:lumMod val="75000"/>
                </a:schemeClr>
              </a:solidFill>
            </a:endParaRPr>
          </a:p>
        </p:txBody>
      </p:sp>
      <p:graphicFrame>
        <p:nvGraphicFramePr>
          <p:cNvPr id="10" name="Content Placeholder 2">
            <a:extLst>
              <a:ext uri="{FF2B5EF4-FFF2-40B4-BE49-F238E27FC236}">
                <a16:creationId xmlns:a16="http://schemas.microsoft.com/office/drawing/2014/main" id="{95237F19-508D-4506-AD1A-EF447D979536}"/>
              </a:ext>
            </a:extLst>
          </p:cNvPr>
          <p:cNvGraphicFramePr>
            <a:graphicFrameLocks/>
          </p:cNvGraphicFramePr>
          <p:nvPr>
            <p:extLst>
              <p:ext uri="{D42A27DB-BD31-4B8C-83A1-F6EECF244321}">
                <p14:modId xmlns:p14="http://schemas.microsoft.com/office/powerpoint/2010/main" val="2263025589"/>
              </p:ext>
            </p:extLst>
          </p:nvPr>
        </p:nvGraphicFramePr>
        <p:xfrm>
          <a:off x="1178720" y="1737360"/>
          <a:ext cx="2180706" cy="20977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D81C5B77-A652-4B89-9846-5B11D4C38092}"/>
              </a:ext>
            </a:extLst>
          </p:cNvPr>
          <p:cNvSpPr txBox="1"/>
          <p:nvPr/>
        </p:nvSpPr>
        <p:spPr>
          <a:xfrm>
            <a:off x="1240849" y="3717768"/>
            <a:ext cx="2056447" cy="2677656"/>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IE" sz="1600" dirty="0">
                <a:solidFill>
                  <a:srgbClr val="09506C"/>
                </a:solidFill>
              </a:rPr>
              <a:t>You</a:t>
            </a:r>
          </a:p>
          <a:p>
            <a:pPr marL="285750" indent="-285750">
              <a:lnSpc>
                <a:spcPct val="150000"/>
              </a:lnSpc>
              <a:buFont typeface="Wingdings" panose="05000000000000000000" pitchFamily="2" charset="2"/>
              <a:buChar char="ü"/>
            </a:pPr>
            <a:r>
              <a:rPr lang="en-IE" sz="1600" dirty="0">
                <a:solidFill>
                  <a:srgbClr val="09506C"/>
                </a:solidFill>
              </a:rPr>
              <a:t>Your role</a:t>
            </a:r>
          </a:p>
          <a:p>
            <a:pPr marL="285750" indent="-285750">
              <a:lnSpc>
                <a:spcPct val="150000"/>
              </a:lnSpc>
              <a:buFont typeface="Wingdings" panose="05000000000000000000" pitchFamily="2" charset="2"/>
              <a:buChar char="ü"/>
            </a:pPr>
            <a:r>
              <a:rPr lang="en-IE" sz="1600" dirty="0">
                <a:solidFill>
                  <a:srgbClr val="09506C"/>
                </a:solidFill>
              </a:rPr>
              <a:t>Your background</a:t>
            </a:r>
          </a:p>
          <a:p>
            <a:pPr marL="285750" indent="-285750">
              <a:lnSpc>
                <a:spcPct val="150000"/>
              </a:lnSpc>
              <a:buFont typeface="Wingdings" panose="05000000000000000000" pitchFamily="2" charset="2"/>
              <a:buChar char="ü"/>
            </a:pPr>
            <a:r>
              <a:rPr lang="en-IE" sz="1600" dirty="0">
                <a:solidFill>
                  <a:srgbClr val="09506C"/>
                </a:solidFill>
              </a:rPr>
              <a:t>Why you applied </a:t>
            </a:r>
          </a:p>
          <a:p>
            <a:pPr marL="285750" indent="-285750">
              <a:lnSpc>
                <a:spcPct val="150000"/>
              </a:lnSpc>
              <a:buFont typeface="Wingdings" panose="05000000000000000000" pitchFamily="2" charset="2"/>
              <a:buChar char="ü"/>
            </a:pPr>
            <a:endParaRPr lang="en-IE" sz="1600" dirty="0">
              <a:solidFill>
                <a:srgbClr val="09506C"/>
              </a:solidFill>
            </a:endParaRPr>
          </a:p>
          <a:p>
            <a:pPr>
              <a:lnSpc>
                <a:spcPct val="150000"/>
              </a:lnSpc>
            </a:pPr>
            <a:endParaRPr lang="en-IE" sz="1600" dirty="0">
              <a:solidFill>
                <a:srgbClr val="09506C"/>
              </a:solidFill>
            </a:endParaRPr>
          </a:p>
          <a:p>
            <a:pPr marL="285750" indent="-285750">
              <a:lnSpc>
                <a:spcPct val="150000"/>
              </a:lnSpc>
              <a:buFont typeface="Wingdings" panose="05000000000000000000" pitchFamily="2" charset="2"/>
              <a:buChar char="ü"/>
            </a:pPr>
            <a:endParaRPr lang="en-IE" sz="1600" dirty="0">
              <a:solidFill>
                <a:srgbClr val="09506C"/>
              </a:solidFill>
            </a:endParaRPr>
          </a:p>
        </p:txBody>
      </p:sp>
      <p:sp>
        <p:nvSpPr>
          <p:cNvPr id="3" name="Footer Placeholder 2"/>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1119100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0B709-619F-4F3A-ACFD-7DC07481246E}"/>
              </a:ext>
            </a:extLst>
          </p:cNvPr>
          <p:cNvSpPr>
            <a:spLocks noGrp="1"/>
          </p:cNvSpPr>
          <p:nvPr>
            <p:ph type="title"/>
          </p:nvPr>
        </p:nvSpPr>
        <p:spPr/>
        <p:txBody>
          <a:bodyPr/>
          <a:lstStyle/>
          <a:p>
            <a:r>
              <a:rPr kumimoji="0" lang="en-IE" sz="4800" i="0" u="none" strike="noStrike" kern="1200" cap="none" spc="0" normalizeH="0" baseline="0" noProof="0" dirty="0">
                <a:ln>
                  <a:noFill/>
                </a:ln>
                <a:solidFill>
                  <a:schemeClr val="accent1">
                    <a:lumMod val="75000"/>
                  </a:schemeClr>
                </a:solidFill>
                <a:effectLst/>
                <a:uLnTx/>
                <a:uFillTx/>
                <a:ea typeface="+mn-ea"/>
                <a:cs typeface="+mn-cs"/>
              </a:rPr>
              <a:t>Agenda</a:t>
            </a:r>
            <a:r>
              <a:rPr kumimoji="0" lang="en-IE" sz="4800" b="1" i="0" u="none" strike="noStrike" kern="1200" cap="none" spc="0" normalizeH="0" baseline="0" noProof="0" dirty="0">
                <a:ln>
                  <a:noFill/>
                </a:ln>
                <a:solidFill>
                  <a:schemeClr val="accent1">
                    <a:lumMod val="75000"/>
                  </a:schemeClr>
                </a:solidFill>
                <a:effectLst/>
                <a:uLnTx/>
                <a:uFillTx/>
                <a:ea typeface="+mn-ea"/>
                <a:cs typeface="+mn-cs"/>
              </a:rPr>
              <a:t> </a:t>
            </a:r>
            <a:endParaRPr lang="en-IE" dirty="0">
              <a:solidFill>
                <a:schemeClr val="accent1">
                  <a:lumMod val="75000"/>
                </a:schemeClr>
              </a:solidFill>
            </a:endParaRPr>
          </a:p>
        </p:txBody>
      </p:sp>
      <p:sp>
        <p:nvSpPr>
          <p:cNvPr id="7" name="Content Placeholder 6">
            <a:extLst>
              <a:ext uri="{FF2B5EF4-FFF2-40B4-BE49-F238E27FC236}">
                <a16:creationId xmlns:a16="http://schemas.microsoft.com/office/drawing/2014/main" id="{E241D843-5A09-475E-89E5-18F7D660E096}"/>
              </a:ext>
            </a:extLst>
          </p:cNvPr>
          <p:cNvSpPr>
            <a:spLocks noGrp="1"/>
          </p:cNvSpPr>
          <p:nvPr>
            <p:ph idx="1"/>
          </p:nvPr>
        </p:nvSpPr>
        <p:spPr/>
        <p:txBody>
          <a:bodyPr/>
          <a:lstStyle/>
          <a:p>
            <a:pPr marL="342900" indent="-342900">
              <a:buFont typeface="+mj-lt"/>
              <a:buAutoNum type="arabicPeriod"/>
            </a:pPr>
            <a:r>
              <a:rPr lang="en-IE" sz="2000" dirty="0"/>
              <a:t>Objectives and what to expect today</a:t>
            </a:r>
          </a:p>
          <a:p>
            <a:pPr marL="342900" indent="-342900">
              <a:buFont typeface="+mj-lt"/>
              <a:buAutoNum type="arabicPeriod"/>
            </a:pPr>
            <a:r>
              <a:rPr lang="en-IE" sz="2000" dirty="0"/>
              <a:t>Who are ISWE?</a:t>
            </a:r>
          </a:p>
          <a:p>
            <a:pPr marL="342900" indent="-342900">
              <a:buFont typeface="+mj-lt"/>
              <a:buAutoNum type="arabicPeriod"/>
            </a:pPr>
            <a:r>
              <a:rPr lang="en-IE" sz="2000" dirty="0"/>
              <a:t>What is Mentoring? </a:t>
            </a:r>
          </a:p>
          <a:p>
            <a:pPr marL="342900" indent="-342900">
              <a:buFont typeface="+mj-lt"/>
              <a:buAutoNum type="arabicPeriod"/>
            </a:pPr>
            <a:r>
              <a:rPr lang="en-IE" sz="2000" dirty="0"/>
              <a:t>Roles &amp; Responsibilities</a:t>
            </a:r>
          </a:p>
          <a:p>
            <a:pPr marL="342900" indent="-342900">
              <a:buFont typeface="+mj-lt"/>
              <a:buAutoNum type="arabicPeriod"/>
            </a:pPr>
            <a:r>
              <a:rPr lang="en-IE" sz="2000" dirty="0"/>
              <a:t>Skills and Characteristics of an Effective Mentee! </a:t>
            </a:r>
          </a:p>
          <a:p>
            <a:pPr marL="342900" indent="-342900">
              <a:buFont typeface="+mj-lt"/>
              <a:buAutoNum type="arabicPeriod"/>
            </a:pPr>
            <a:r>
              <a:rPr lang="en-IE" sz="2000" dirty="0"/>
              <a:t>Goal Setting for the Mentoring Partnership </a:t>
            </a:r>
          </a:p>
          <a:p>
            <a:pPr marL="342900" indent="-342900">
              <a:buFont typeface="+mj-lt"/>
              <a:buAutoNum type="arabicPeriod"/>
            </a:pPr>
            <a:r>
              <a:rPr lang="en-IE" sz="2000" dirty="0"/>
              <a:t>Prepare for the First Meeting </a:t>
            </a:r>
          </a:p>
          <a:p>
            <a:pPr marL="342900" indent="-342900">
              <a:buFont typeface="+mj-lt"/>
              <a:buAutoNum type="arabicPeriod"/>
            </a:pPr>
            <a:r>
              <a:rPr lang="en-IE" sz="2000" dirty="0"/>
              <a:t>Overview of Tool &amp; Resources Available </a:t>
            </a:r>
          </a:p>
          <a:p>
            <a:pPr marL="342900" indent="-342900">
              <a:buFont typeface="+mj-lt"/>
              <a:buAutoNum type="arabicPeriod"/>
            </a:pPr>
            <a:r>
              <a:rPr lang="en-IE" sz="2000" dirty="0"/>
              <a:t>Q&amp;A </a:t>
            </a:r>
          </a:p>
          <a:p>
            <a:endParaRPr lang="en-IE" dirty="0"/>
          </a:p>
        </p:txBody>
      </p:sp>
      <p:pic>
        <p:nvPicPr>
          <p:cNvPr id="6" name="Picture 2" descr="Agenda - Free Tools and utensils icons">
            <a:extLst>
              <a:ext uri="{FF2B5EF4-FFF2-40B4-BE49-F238E27FC236}">
                <a16:creationId xmlns:a16="http://schemas.microsoft.com/office/drawing/2014/main" id="{689F887C-65FD-428A-8ED7-513EB9272AE2}"/>
              </a:ext>
            </a:extLst>
          </p:cNvPr>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789259" y="2311685"/>
            <a:ext cx="3091456" cy="3091457"/>
          </a:xfrm>
          <a:prstGeom prst="rect">
            <a:avLst/>
          </a:prstGeom>
          <a:solidFill>
            <a:schemeClr val="bg1"/>
          </a:solidFill>
        </p:spPr>
      </p:pic>
      <p:sp>
        <p:nvSpPr>
          <p:cNvPr id="3" name="Footer Placeholder 2"/>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280099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B070C-AEB0-4055-9137-3A9DFAECE609}"/>
              </a:ext>
            </a:extLst>
          </p:cNvPr>
          <p:cNvSpPr>
            <a:spLocks noGrp="1"/>
          </p:cNvSpPr>
          <p:nvPr>
            <p:ph type="title"/>
          </p:nvPr>
        </p:nvSpPr>
        <p:spPr/>
        <p:txBody>
          <a:bodyPr/>
          <a:lstStyle/>
          <a:p>
            <a:r>
              <a:rPr lang="en-IE" sz="4800" dirty="0">
                <a:solidFill>
                  <a:schemeClr val="accent1">
                    <a:lumMod val="75000"/>
                  </a:schemeClr>
                </a:solidFill>
              </a:rPr>
              <a:t>First Meeting </a:t>
            </a:r>
            <a:endParaRPr lang="en-IE" dirty="0">
              <a:solidFill>
                <a:schemeClr val="accent1">
                  <a:lumMod val="75000"/>
                </a:schemeClr>
              </a:solidFill>
            </a:endParaRPr>
          </a:p>
        </p:txBody>
      </p:sp>
      <p:graphicFrame>
        <p:nvGraphicFramePr>
          <p:cNvPr id="10" name="Content Placeholder 2">
            <a:extLst>
              <a:ext uri="{FF2B5EF4-FFF2-40B4-BE49-F238E27FC236}">
                <a16:creationId xmlns:a16="http://schemas.microsoft.com/office/drawing/2014/main" id="{95237F19-508D-4506-AD1A-EF447D979536}"/>
              </a:ext>
            </a:extLst>
          </p:cNvPr>
          <p:cNvGraphicFramePr>
            <a:graphicFrameLocks/>
          </p:cNvGraphicFramePr>
          <p:nvPr/>
        </p:nvGraphicFramePr>
        <p:xfrm>
          <a:off x="1178720" y="1737360"/>
          <a:ext cx="2180706" cy="20977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D81C5B77-A652-4B89-9846-5B11D4C38092}"/>
              </a:ext>
            </a:extLst>
          </p:cNvPr>
          <p:cNvSpPr txBox="1"/>
          <p:nvPr/>
        </p:nvSpPr>
        <p:spPr>
          <a:xfrm>
            <a:off x="1240849" y="3717768"/>
            <a:ext cx="2056447" cy="2677656"/>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IE" sz="1600" dirty="0">
                <a:solidFill>
                  <a:srgbClr val="09506C"/>
                </a:solidFill>
              </a:rPr>
              <a:t>You</a:t>
            </a:r>
          </a:p>
          <a:p>
            <a:pPr marL="285750" indent="-285750">
              <a:lnSpc>
                <a:spcPct val="150000"/>
              </a:lnSpc>
              <a:buFont typeface="Wingdings" panose="05000000000000000000" pitchFamily="2" charset="2"/>
              <a:buChar char="ü"/>
            </a:pPr>
            <a:r>
              <a:rPr lang="en-IE" sz="1600" dirty="0">
                <a:solidFill>
                  <a:srgbClr val="09506C"/>
                </a:solidFill>
              </a:rPr>
              <a:t>Your role</a:t>
            </a:r>
          </a:p>
          <a:p>
            <a:pPr marL="285750" indent="-285750">
              <a:lnSpc>
                <a:spcPct val="150000"/>
              </a:lnSpc>
              <a:buFont typeface="Wingdings" panose="05000000000000000000" pitchFamily="2" charset="2"/>
              <a:buChar char="ü"/>
            </a:pPr>
            <a:r>
              <a:rPr lang="en-IE" sz="1600" dirty="0">
                <a:solidFill>
                  <a:srgbClr val="09506C"/>
                </a:solidFill>
              </a:rPr>
              <a:t>Your background</a:t>
            </a:r>
          </a:p>
          <a:p>
            <a:pPr marL="285750" indent="-285750">
              <a:lnSpc>
                <a:spcPct val="150000"/>
              </a:lnSpc>
              <a:buFont typeface="Wingdings" panose="05000000000000000000" pitchFamily="2" charset="2"/>
              <a:buChar char="ü"/>
            </a:pPr>
            <a:r>
              <a:rPr lang="en-IE" sz="1600" dirty="0">
                <a:solidFill>
                  <a:srgbClr val="09506C"/>
                </a:solidFill>
              </a:rPr>
              <a:t>Why you applied </a:t>
            </a:r>
          </a:p>
          <a:p>
            <a:pPr marL="285750" indent="-285750">
              <a:lnSpc>
                <a:spcPct val="150000"/>
              </a:lnSpc>
              <a:buFont typeface="Wingdings" panose="05000000000000000000" pitchFamily="2" charset="2"/>
              <a:buChar char="ü"/>
            </a:pPr>
            <a:endParaRPr lang="en-IE" sz="1600" dirty="0">
              <a:solidFill>
                <a:srgbClr val="09506C"/>
              </a:solidFill>
            </a:endParaRPr>
          </a:p>
          <a:p>
            <a:pPr>
              <a:lnSpc>
                <a:spcPct val="150000"/>
              </a:lnSpc>
            </a:pPr>
            <a:endParaRPr lang="en-IE" sz="1600" dirty="0">
              <a:solidFill>
                <a:srgbClr val="09506C"/>
              </a:solidFill>
            </a:endParaRPr>
          </a:p>
          <a:p>
            <a:pPr marL="285750" indent="-285750">
              <a:lnSpc>
                <a:spcPct val="150000"/>
              </a:lnSpc>
              <a:buFont typeface="Wingdings" panose="05000000000000000000" pitchFamily="2" charset="2"/>
              <a:buChar char="ü"/>
            </a:pPr>
            <a:endParaRPr lang="en-IE" sz="1600" dirty="0">
              <a:solidFill>
                <a:srgbClr val="09506C"/>
              </a:solidFill>
            </a:endParaRPr>
          </a:p>
        </p:txBody>
      </p:sp>
      <p:graphicFrame>
        <p:nvGraphicFramePr>
          <p:cNvPr id="6" name="Content Placeholder 2">
            <a:extLst>
              <a:ext uri="{FF2B5EF4-FFF2-40B4-BE49-F238E27FC236}">
                <a16:creationId xmlns:a16="http://schemas.microsoft.com/office/drawing/2014/main" id="{10B00C97-54EB-43A5-8891-DA5D94F2DCDD}"/>
              </a:ext>
            </a:extLst>
          </p:cNvPr>
          <p:cNvGraphicFramePr>
            <a:graphicFrameLocks/>
          </p:cNvGraphicFramePr>
          <p:nvPr>
            <p:extLst>
              <p:ext uri="{D42A27DB-BD31-4B8C-83A1-F6EECF244321}">
                <p14:modId xmlns:p14="http://schemas.microsoft.com/office/powerpoint/2010/main" val="1845764679"/>
              </p:ext>
            </p:extLst>
          </p:nvPr>
        </p:nvGraphicFramePr>
        <p:xfrm>
          <a:off x="968312" y="1977796"/>
          <a:ext cx="5839992" cy="161685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TextBox 6">
            <a:extLst>
              <a:ext uri="{FF2B5EF4-FFF2-40B4-BE49-F238E27FC236}">
                <a16:creationId xmlns:a16="http://schemas.microsoft.com/office/drawing/2014/main" id="{87384424-972E-4064-9ADD-8816D1706E87}"/>
              </a:ext>
            </a:extLst>
          </p:cNvPr>
          <p:cNvSpPr txBox="1"/>
          <p:nvPr/>
        </p:nvSpPr>
        <p:spPr>
          <a:xfrm>
            <a:off x="4544099" y="3546261"/>
            <a:ext cx="2056447" cy="2677656"/>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IE" sz="1600" dirty="0">
                <a:solidFill>
                  <a:srgbClr val="09506C"/>
                </a:solidFill>
              </a:rPr>
              <a:t>Logistics</a:t>
            </a:r>
          </a:p>
          <a:p>
            <a:pPr marL="285750" indent="-285750">
              <a:lnSpc>
                <a:spcPct val="150000"/>
              </a:lnSpc>
              <a:buFont typeface="Wingdings" panose="05000000000000000000" pitchFamily="2" charset="2"/>
              <a:buChar char="ü"/>
            </a:pPr>
            <a:r>
              <a:rPr lang="en-IE" sz="1600" dirty="0">
                <a:solidFill>
                  <a:srgbClr val="09506C"/>
                </a:solidFill>
              </a:rPr>
              <a:t>Communication</a:t>
            </a:r>
          </a:p>
          <a:p>
            <a:pPr marL="285750" indent="-285750">
              <a:lnSpc>
                <a:spcPct val="150000"/>
              </a:lnSpc>
              <a:buFont typeface="Wingdings" panose="05000000000000000000" pitchFamily="2" charset="2"/>
              <a:buChar char="ü"/>
            </a:pPr>
            <a:r>
              <a:rPr lang="en-IE" sz="1600" dirty="0">
                <a:solidFill>
                  <a:srgbClr val="09506C"/>
                </a:solidFill>
              </a:rPr>
              <a:t>Structure </a:t>
            </a:r>
          </a:p>
          <a:p>
            <a:pPr marL="285750" indent="-285750">
              <a:lnSpc>
                <a:spcPct val="150000"/>
              </a:lnSpc>
              <a:buFont typeface="Wingdings" panose="05000000000000000000" pitchFamily="2" charset="2"/>
              <a:buChar char="ü"/>
            </a:pPr>
            <a:r>
              <a:rPr lang="en-IE" sz="1600" dirty="0">
                <a:solidFill>
                  <a:srgbClr val="09506C"/>
                </a:solidFill>
              </a:rPr>
              <a:t>Boundaries</a:t>
            </a:r>
          </a:p>
          <a:p>
            <a:pPr marL="285750" indent="-285750">
              <a:lnSpc>
                <a:spcPct val="150000"/>
              </a:lnSpc>
              <a:buFont typeface="Wingdings" panose="05000000000000000000" pitchFamily="2" charset="2"/>
              <a:buChar char="ü"/>
            </a:pPr>
            <a:r>
              <a:rPr lang="en-IE" sz="1600" dirty="0">
                <a:solidFill>
                  <a:srgbClr val="09506C"/>
                </a:solidFill>
              </a:rPr>
              <a:t>Confidentiality</a:t>
            </a:r>
          </a:p>
          <a:p>
            <a:pPr>
              <a:lnSpc>
                <a:spcPct val="150000"/>
              </a:lnSpc>
            </a:pPr>
            <a:endParaRPr lang="en-IE" sz="1600" dirty="0">
              <a:solidFill>
                <a:srgbClr val="09506C"/>
              </a:solidFill>
            </a:endParaRPr>
          </a:p>
          <a:p>
            <a:pPr marL="285750" indent="-285750">
              <a:lnSpc>
                <a:spcPct val="150000"/>
              </a:lnSpc>
              <a:buFont typeface="Wingdings" panose="05000000000000000000" pitchFamily="2" charset="2"/>
              <a:buChar char="ü"/>
            </a:pPr>
            <a:endParaRPr lang="en-IE" sz="1600" dirty="0">
              <a:solidFill>
                <a:srgbClr val="09506C"/>
              </a:solidFill>
            </a:endParaRPr>
          </a:p>
        </p:txBody>
      </p:sp>
      <p:sp>
        <p:nvSpPr>
          <p:cNvPr id="3" name="Footer Placeholder 2"/>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150663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B070C-AEB0-4055-9137-3A9DFAECE609}"/>
              </a:ext>
            </a:extLst>
          </p:cNvPr>
          <p:cNvSpPr>
            <a:spLocks noGrp="1"/>
          </p:cNvSpPr>
          <p:nvPr>
            <p:ph type="title"/>
          </p:nvPr>
        </p:nvSpPr>
        <p:spPr/>
        <p:txBody>
          <a:bodyPr/>
          <a:lstStyle/>
          <a:p>
            <a:r>
              <a:rPr lang="en-IE" sz="4800" dirty="0">
                <a:solidFill>
                  <a:schemeClr val="accent1">
                    <a:lumMod val="75000"/>
                  </a:schemeClr>
                </a:solidFill>
              </a:rPr>
              <a:t>First Meeting </a:t>
            </a:r>
            <a:endParaRPr lang="en-IE" dirty="0">
              <a:solidFill>
                <a:schemeClr val="accent1">
                  <a:lumMod val="75000"/>
                </a:schemeClr>
              </a:solidFill>
            </a:endParaRPr>
          </a:p>
        </p:txBody>
      </p:sp>
      <p:graphicFrame>
        <p:nvGraphicFramePr>
          <p:cNvPr id="10" name="Content Placeholder 2">
            <a:extLst>
              <a:ext uri="{FF2B5EF4-FFF2-40B4-BE49-F238E27FC236}">
                <a16:creationId xmlns:a16="http://schemas.microsoft.com/office/drawing/2014/main" id="{95237F19-508D-4506-AD1A-EF447D979536}"/>
              </a:ext>
            </a:extLst>
          </p:cNvPr>
          <p:cNvGraphicFramePr>
            <a:graphicFrameLocks/>
          </p:cNvGraphicFramePr>
          <p:nvPr/>
        </p:nvGraphicFramePr>
        <p:xfrm>
          <a:off x="1178720" y="1737360"/>
          <a:ext cx="2180706" cy="20977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D81C5B77-A652-4B89-9846-5B11D4C38092}"/>
              </a:ext>
            </a:extLst>
          </p:cNvPr>
          <p:cNvSpPr txBox="1"/>
          <p:nvPr/>
        </p:nvSpPr>
        <p:spPr>
          <a:xfrm>
            <a:off x="1240849" y="3717768"/>
            <a:ext cx="2056447" cy="2677656"/>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IE" sz="1600" dirty="0">
                <a:solidFill>
                  <a:srgbClr val="09506C"/>
                </a:solidFill>
              </a:rPr>
              <a:t>You</a:t>
            </a:r>
          </a:p>
          <a:p>
            <a:pPr marL="285750" indent="-285750">
              <a:lnSpc>
                <a:spcPct val="150000"/>
              </a:lnSpc>
              <a:buFont typeface="Wingdings" panose="05000000000000000000" pitchFamily="2" charset="2"/>
              <a:buChar char="ü"/>
            </a:pPr>
            <a:r>
              <a:rPr lang="en-IE" sz="1600" dirty="0">
                <a:solidFill>
                  <a:srgbClr val="09506C"/>
                </a:solidFill>
              </a:rPr>
              <a:t>Your role</a:t>
            </a:r>
          </a:p>
          <a:p>
            <a:pPr marL="285750" indent="-285750">
              <a:lnSpc>
                <a:spcPct val="150000"/>
              </a:lnSpc>
              <a:buFont typeface="Wingdings" panose="05000000000000000000" pitchFamily="2" charset="2"/>
              <a:buChar char="ü"/>
            </a:pPr>
            <a:r>
              <a:rPr lang="en-IE" sz="1600" dirty="0">
                <a:solidFill>
                  <a:srgbClr val="09506C"/>
                </a:solidFill>
              </a:rPr>
              <a:t>Your background</a:t>
            </a:r>
          </a:p>
          <a:p>
            <a:pPr marL="285750" indent="-285750">
              <a:lnSpc>
                <a:spcPct val="150000"/>
              </a:lnSpc>
              <a:buFont typeface="Wingdings" panose="05000000000000000000" pitchFamily="2" charset="2"/>
              <a:buChar char="ü"/>
            </a:pPr>
            <a:r>
              <a:rPr lang="en-IE" sz="1600" dirty="0">
                <a:solidFill>
                  <a:srgbClr val="09506C"/>
                </a:solidFill>
              </a:rPr>
              <a:t>Why you applied </a:t>
            </a:r>
          </a:p>
          <a:p>
            <a:pPr marL="285750" indent="-285750">
              <a:lnSpc>
                <a:spcPct val="150000"/>
              </a:lnSpc>
              <a:buFont typeface="Wingdings" panose="05000000000000000000" pitchFamily="2" charset="2"/>
              <a:buChar char="ü"/>
            </a:pPr>
            <a:endParaRPr lang="en-IE" sz="1600" dirty="0">
              <a:solidFill>
                <a:srgbClr val="09506C"/>
              </a:solidFill>
            </a:endParaRPr>
          </a:p>
          <a:p>
            <a:pPr>
              <a:lnSpc>
                <a:spcPct val="150000"/>
              </a:lnSpc>
            </a:pPr>
            <a:endParaRPr lang="en-IE" sz="1600" dirty="0">
              <a:solidFill>
                <a:srgbClr val="09506C"/>
              </a:solidFill>
            </a:endParaRPr>
          </a:p>
          <a:p>
            <a:pPr marL="285750" indent="-285750">
              <a:lnSpc>
                <a:spcPct val="150000"/>
              </a:lnSpc>
              <a:buFont typeface="Wingdings" panose="05000000000000000000" pitchFamily="2" charset="2"/>
              <a:buChar char="ü"/>
            </a:pPr>
            <a:endParaRPr lang="en-IE" sz="1600" dirty="0">
              <a:solidFill>
                <a:srgbClr val="09506C"/>
              </a:solidFill>
            </a:endParaRPr>
          </a:p>
        </p:txBody>
      </p:sp>
      <p:graphicFrame>
        <p:nvGraphicFramePr>
          <p:cNvPr id="6" name="Content Placeholder 2">
            <a:extLst>
              <a:ext uri="{FF2B5EF4-FFF2-40B4-BE49-F238E27FC236}">
                <a16:creationId xmlns:a16="http://schemas.microsoft.com/office/drawing/2014/main" id="{10B00C97-54EB-43A5-8891-DA5D94F2DCDD}"/>
              </a:ext>
            </a:extLst>
          </p:cNvPr>
          <p:cNvGraphicFramePr>
            <a:graphicFrameLocks/>
          </p:cNvGraphicFramePr>
          <p:nvPr>
            <p:extLst>
              <p:ext uri="{D42A27DB-BD31-4B8C-83A1-F6EECF244321}">
                <p14:modId xmlns:p14="http://schemas.microsoft.com/office/powerpoint/2010/main" val="3253784459"/>
              </p:ext>
            </p:extLst>
          </p:nvPr>
        </p:nvGraphicFramePr>
        <p:xfrm>
          <a:off x="968311" y="1977796"/>
          <a:ext cx="8275079" cy="161685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TextBox 6">
            <a:extLst>
              <a:ext uri="{FF2B5EF4-FFF2-40B4-BE49-F238E27FC236}">
                <a16:creationId xmlns:a16="http://schemas.microsoft.com/office/drawing/2014/main" id="{87384424-972E-4064-9ADD-8816D1706E87}"/>
              </a:ext>
            </a:extLst>
          </p:cNvPr>
          <p:cNvSpPr txBox="1"/>
          <p:nvPr/>
        </p:nvSpPr>
        <p:spPr>
          <a:xfrm>
            <a:off x="4544099" y="3546261"/>
            <a:ext cx="2056447" cy="337810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IE" sz="1600" dirty="0">
                <a:solidFill>
                  <a:srgbClr val="09506C"/>
                </a:solidFill>
              </a:rPr>
              <a:t>Logistics</a:t>
            </a:r>
          </a:p>
          <a:p>
            <a:pPr marL="285750" indent="-285750">
              <a:lnSpc>
                <a:spcPct val="150000"/>
              </a:lnSpc>
              <a:buFont typeface="Wingdings" panose="05000000000000000000" pitchFamily="2" charset="2"/>
              <a:buChar char="ü"/>
            </a:pPr>
            <a:r>
              <a:rPr lang="en-IE" sz="1600" dirty="0">
                <a:solidFill>
                  <a:srgbClr val="09506C"/>
                </a:solidFill>
              </a:rPr>
              <a:t>Communication</a:t>
            </a:r>
          </a:p>
          <a:p>
            <a:pPr marL="285750" indent="-285750">
              <a:lnSpc>
                <a:spcPct val="150000"/>
              </a:lnSpc>
              <a:buFont typeface="Wingdings" panose="05000000000000000000" pitchFamily="2" charset="2"/>
              <a:buChar char="ü"/>
            </a:pPr>
            <a:r>
              <a:rPr lang="en-IE" sz="1600" dirty="0">
                <a:solidFill>
                  <a:srgbClr val="09506C"/>
                </a:solidFill>
              </a:rPr>
              <a:t>Structure </a:t>
            </a:r>
          </a:p>
          <a:p>
            <a:pPr marL="285750" indent="-285750">
              <a:lnSpc>
                <a:spcPct val="150000"/>
              </a:lnSpc>
              <a:buFont typeface="Wingdings" panose="05000000000000000000" pitchFamily="2" charset="2"/>
              <a:buChar char="ü"/>
            </a:pPr>
            <a:r>
              <a:rPr lang="en-IE" sz="1600" dirty="0">
                <a:solidFill>
                  <a:srgbClr val="09506C"/>
                </a:solidFill>
              </a:rPr>
              <a:t>Boundaries</a:t>
            </a:r>
          </a:p>
          <a:p>
            <a:pPr marL="285750" indent="-285750">
              <a:lnSpc>
                <a:spcPct val="150000"/>
              </a:lnSpc>
              <a:buFont typeface="Wingdings" panose="05000000000000000000" pitchFamily="2" charset="2"/>
              <a:buChar char="ü"/>
            </a:pPr>
            <a:r>
              <a:rPr lang="en-IE" sz="1600" dirty="0">
                <a:solidFill>
                  <a:srgbClr val="09506C"/>
                </a:solidFill>
              </a:rPr>
              <a:t>Confidentiality</a:t>
            </a:r>
          </a:p>
          <a:p>
            <a:pPr marL="285750" indent="-285750">
              <a:lnSpc>
                <a:spcPct val="150000"/>
              </a:lnSpc>
              <a:buFont typeface="Wingdings" panose="05000000000000000000" pitchFamily="2" charset="2"/>
              <a:buChar char="ü"/>
            </a:pPr>
            <a:r>
              <a:rPr lang="en-IE" sz="1600" dirty="0">
                <a:solidFill>
                  <a:srgbClr val="09506C"/>
                </a:solidFill>
              </a:rPr>
              <a:t>Preparation? </a:t>
            </a:r>
          </a:p>
          <a:p>
            <a:pPr>
              <a:lnSpc>
                <a:spcPct val="150000"/>
              </a:lnSpc>
            </a:pPr>
            <a:endParaRPr lang="en-IE" sz="1600" dirty="0">
              <a:solidFill>
                <a:srgbClr val="09506C"/>
              </a:solidFill>
            </a:endParaRPr>
          </a:p>
          <a:p>
            <a:pPr>
              <a:lnSpc>
                <a:spcPct val="150000"/>
              </a:lnSpc>
            </a:pPr>
            <a:endParaRPr lang="en-IE" sz="1600" dirty="0">
              <a:solidFill>
                <a:srgbClr val="09506C"/>
              </a:solidFill>
            </a:endParaRPr>
          </a:p>
          <a:p>
            <a:pPr marL="285750" indent="-285750">
              <a:lnSpc>
                <a:spcPct val="150000"/>
              </a:lnSpc>
              <a:buFont typeface="Wingdings" panose="05000000000000000000" pitchFamily="2" charset="2"/>
              <a:buChar char="ü"/>
            </a:pPr>
            <a:endParaRPr lang="en-IE" sz="1600" dirty="0">
              <a:solidFill>
                <a:srgbClr val="09506C"/>
              </a:solidFill>
            </a:endParaRPr>
          </a:p>
        </p:txBody>
      </p:sp>
      <p:sp>
        <p:nvSpPr>
          <p:cNvPr id="8" name="TextBox 7">
            <a:extLst>
              <a:ext uri="{FF2B5EF4-FFF2-40B4-BE49-F238E27FC236}">
                <a16:creationId xmlns:a16="http://schemas.microsoft.com/office/drawing/2014/main" id="{897FB049-F539-4464-AD37-15993D1CFB95}"/>
              </a:ext>
            </a:extLst>
          </p:cNvPr>
          <p:cNvSpPr txBox="1"/>
          <p:nvPr/>
        </p:nvSpPr>
        <p:spPr>
          <a:xfrm>
            <a:off x="7275553" y="3594652"/>
            <a:ext cx="2056447" cy="193899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IE" sz="1600" dirty="0">
                <a:solidFill>
                  <a:srgbClr val="09506C"/>
                </a:solidFill>
              </a:rPr>
              <a:t>Objectives</a:t>
            </a:r>
          </a:p>
          <a:p>
            <a:pPr marL="285750" indent="-285750">
              <a:lnSpc>
                <a:spcPct val="150000"/>
              </a:lnSpc>
              <a:buFont typeface="Wingdings" panose="05000000000000000000" pitchFamily="2" charset="2"/>
              <a:buChar char="ü"/>
            </a:pPr>
            <a:r>
              <a:rPr lang="en-IE" sz="1600" dirty="0">
                <a:solidFill>
                  <a:srgbClr val="09506C"/>
                </a:solidFill>
              </a:rPr>
              <a:t>Measure</a:t>
            </a:r>
          </a:p>
          <a:p>
            <a:pPr marL="285750" indent="-285750">
              <a:lnSpc>
                <a:spcPct val="150000"/>
              </a:lnSpc>
              <a:buFont typeface="Wingdings" panose="05000000000000000000" pitchFamily="2" charset="2"/>
              <a:buChar char="ü"/>
            </a:pPr>
            <a:r>
              <a:rPr lang="en-IE" sz="1600" dirty="0">
                <a:solidFill>
                  <a:srgbClr val="09506C"/>
                </a:solidFill>
              </a:rPr>
              <a:t>Review Success </a:t>
            </a:r>
          </a:p>
          <a:p>
            <a:pPr marL="285750" indent="-285750">
              <a:lnSpc>
                <a:spcPct val="150000"/>
              </a:lnSpc>
              <a:buFont typeface="Wingdings" panose="05000000000000000000" pitchFamily="2" charset="2"/>
              <a:buChar char="ü"/>
            </a:pPr>
            <a:endParaRPr lang="en-IE" sz="1600" dirty="0">
              <a:solidFill>
                <a:srgbClr val="09506C"/>
              </a:solidFill>
            </a:endParaRPr>
          </a:p>
          <a:p>
            <a:pPr marL="285750" indent="-285750">
              <a:lnSpc>
                <a:spcPct val="150000"/>
              </a:lnSpc>
              <a:buFont typeface="Wingdings" panose="05000000000000000000" pitchFamily="2" charset="2"/>
              <a:buChar char="ü"/>
            </a:pPr>
            <a:endParaRPr lang="en-IE" sz="1600" dirty="0">
              <a:solidFill>
                <a:srgbClr val="09506C"/>
              </a:solidFill>
            </a:endParaRPr>
          </a:p>
        </p:txBody>
      </p:sp>
      <p:sp>
        <p:nvSpPr>
          <p:cNvPr id="3" name="Footer Placeholder 2"/>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3562781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B070C-AEB0-4055-9137-3A9DFAECE609}"/>
              </a:ext>
            </a:extLst>
          </p:cNvPr>
          <p:cNvSpPr>
            <a:spLocks noGrp="1"/>
          </p:cNvSpPr>
          <p:nvPr>
            <p:ph type="title"/>
          </p:nvPr>
        </p:nvSpPr>
        <p:spPr/>
        <p:txBody>
          <a:bodyPr/>
          <a:lstStyle/>
          <a:p>
            <a:r>
              <a:rPr lang="en-IE" sz="4800" dirty="0">
                <a:solidFill>
                  <a:schemeClr val="accent1">
                    <a:lumMod val="75000"/>
                  </a:schemeClr>
                </a:solidFill>
              </a:rPr>
              <a:t>First Meeting </a:t>
            </a:r>
            <a:endParaRPr lang="en-IE" dirty="0">
              <a:solidFill>
                <a:schemeClr val="accent1">
                  <a:lumMod val="75000"/>
                </a:schemeClr>
              </a:solidFill>
            </a:endParaRPr>
          </a:p>
        </p:txBody>
      </p:sp>
      <p:graphicFrame>
        <p:nvGraphicFramePr>
          <p:cNvPr id="10" name="Content Placeholder 2">
            <a:extLst>
              <a:ext uri="{FF2B5EF4-FFF2-40B4-BE49-F238E27FC236}">
                <a16:creationId xmlns:a16="http://schemas.microsoft.com/office/drawing/2014/main" id="{95237F19-508D-4506-AD1A-EF447D979536}"/>
              </a:ext>
            </a:extLst>
          </p:cNvPr>
          <p:cNvGraphicFramePr>
            <a:graphicFrameLocks/>
          </p:cNvGraphicFramePr>
          <p:nvPr/>
        </p:nvGraphicFramePr>
        <p:xfrm>
          <a:off x="1178720" y="1737360"/>
          <a:ext cx="2180706" cy="20977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D81C5B77-A652-4B89-9846-5B11D4C38092}"/>
              </a:ext>
            </a:extLst>
          </p:cNvPr>
          <p:cNvSpPr txBox="1"/>
          <p:nvPr/>
        </p:nvSpPr>
        <p:spPr>
          <a:xfrm>
            <a:off x="1240849" y="3605733"/>
            <a:ext cx="2056447" cy="2677656"/>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IE" sz="1600" dirty="0">
                <a:solidFill>
                  <a:srgbClr val="09506C"/>
                </a:solidFill>
              </a:rPr>
              <a:t>You</a:t>
            </a:r>
          </a:p>
          <a:p>
            <a:pPr marL="285750" indent="-285750">
              <a:lnSpc>
                <a:spcPct val="150000"/>
              </a:lnSpc>
              <a:buFont typeface="Wingdings" panose="05000000000000000000" pitchFamily="2" charset="2"/>
              <a:buChar char="ü"/>
            </a:pPr>
            <a:r>
              <a:rPr lang="en-IE" sz="1600" dirty="0">
                <a:solidFill>
                  <a:srgbClr val="09506C"/>
                </a:solidFill>
              </a:rPr>
              <a:t>Your role</a:t>
            </a:r>
          </a:p>
          <a:p>
            <a:pPr marL="285750" indent="-285750">
              <a:lnSpc>
                <a:spcPct val="150000"/>
              </a:lnSpc>
              <a:buFont typeface="Wingdings" panose="05000000000000000000" pitchFamily="2" charset="2"/>
              <a:buChar char="ü"/>
            </a:pPr>
            <a:r>
              <a:rPr lang="en-IE" sz="1600" dirty="0">
                <a:solidFill>
                  <a:srgbClr val="09506C"/>
                </a:solidFill>
              </a:rPr>
              <a:t>Your background</a:t>
            </a:r>
          </a:p>
          <a:p>
            <a:pPr marL="285750" indent="-285750">
              <a:lnSpc>
                <a:spcPct val="150000"/>
              </a:lnSpc>
              <a:buFont typeface="Wingdings" panose="05000000000000000000" pitchFamily="2" charset="2"/>
              <a:buChar char="ü"/>
            </a:pPr>
            <a:r>
              <a:rPr lang="en-IE" sz="1600" dirty="0">
                <a:solidFill>
                  <a:srgbClr val="09506C"/>
                </a:solidFill>
              </a:rPr>
              <a:t>Why you applied </a:t>
            </a:r>
          </a:p>
          <a:p>
            <a:pPr marL="285750" indent="-285750">
              <a:lnSpc>
                <a:spcPct val="150000"/>
              </a:lnSpc>
              <a:buFont typeface="Wingdings" panose="05000000000000000000" pitchFamily="2" charset="2"/>
              <a:buChar char="ü"/>
            </a:pPr>
            <a:endParaRPr lang="en-IE" sz="1600" dirty="0">
              <a:solidFill>
                <a:srgbClr val="09506C"/>
              </a:solidFill>
            </a:endParaRPr>
          </a:p>
          <a:p>
            <a:pPr>
              <a:lnSpc>
                <a:spcPct val="150000"/>
              </a:lnSpc>
            </a:pPr>
            <a:endParaRPr lang="en-IE" sz="1600" dirty="0">
              <a:solidFill>
                <a:srgbClr val="09506C"/>
              </a:solidFill>
            </a:endParaRPr>
          </a:p>
          <a:p>
            <a:pPr marL="285750" indent="-285750">
              <a:lnSpc>
                <a:spcPct val="150000"/>
              </a:lnSpc>
              <a:buFont typeface="Wingdings" panose="05000000000000000000" pitchFamily="2" charset="2"/>
              <a:buChar char="ü"/>
            </a:pPr>
            <a:endParaRPr lang="en-IE" sz="1600" dirty="0">
              <a:solidFill>
                <a:srgbClr val="09506C"/>
              </a:solidFill>
            </a:endParaRPr>
          </a:p>
        </p:txBody>
      </p:sp>
      <p:sp>
        <p:nvSpPr>
          <p:cNvPr id="7" name="TextBox 6">
            <a:extLst>
              <a:ext uri="{FF2B5EF4-FFF2-40B4-BE49-F238E27FC236}">
                <a16:creationId xmlns:a16="http://schemas.microsoft.com/office/drawing/2014/main" id="{87384424-972E-4064-9ADD-8816D1706E87}"/>
              </a:ext>
            </a:extLst>
          </p:cNvPr>
          <p:cNvSpPr txBox="1"/>
          <p:nvPr/>
        </p:nvSpPr>
        <p:spPr>
          <a:xfrm>
            <a:off x="3816311" y="3594652"/>
            <a:ext cx="2056447" cy="337810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IE" sz="1600" dirty="0">
                <a:solidFill>
                  <a:srgbClr val="09506C"/>
                </a:solidFill>
              </a:rPr>
              <a:t>Logistics</a:t>
            </a:r>
          </a:p>
          <a:p>
            <a:pPr marL="285750" indent="-285750">
              <a:lnSpc>
                <a:spcPct val="150000"/>
              </a:lnSpc>
              <a:buFont typeface="Wingdings" panose="05000000000000000000" pitchFamily="2" charset="2"/>
              <a:buChar char="ü"/>
            </a:pPr>
            <a:r>
              <a:rPr lang="en-IE" sz="1600" dirty="0">
                <a:solidFill>
                  <a:srgbClr val="09506C"/>
                </a:solidFill>
              </a:rPr>
              <a:t>Communication</a:t>
            </a:r>
          </a:p>
          <a:p>
            <a:pPr marL="285750" indent="-285750">
              <a:lnSpc>
                <a:spcPct val="150000"/>
              </a:lnSpc>
              <a:buFont typeface="Wingdings" panose="05000000000000000000" pitchFamily="2" charset="2"/>
              <a:buChar char="ü"/>
            </a:pPr>
            <a:r>
              <a:rPr lang="en-IE" sz="1600" dirty="0">
                <a:solidFill>
                  <a:srgbClr val="09506C"/>
                </a:solidFill>
              </a:rPr>
              <a:t>Structure </a:t>
            </a:r>
          </a:p>
          <a:p>
            <a:pPr marL="285750" indent="-285750">
              <a:lnSpc>
                <a:spcPct val="150000"/>
              </a:lnSpc>
              <a:buFont typeface="Wingdings" panose="05000000000000000000" pitchFamily="2" charset="2"/>
              <a:buChar char="ü"/>
            </a:pPr>
            <a:r>
              <a:rPr lang="en-IE" sz="1600" dirty="0">
                <a:solidFill>
                  <a:srgbClr val="09506C"/>
                </a:solidFill>
              </a:rPr>
              <a:t>Boundaries</a:t>
            </a:r>
          </a:p>
          <a:p>
            <a:pPr marL="285750" indent="-285750">
              <a:lnSpc>
                <a:spcPct val="150000"/>
              </a:lnSpc>
              <a:buFont typeface="Wingdings" panose="05000000000000000000" pitchFamily="2" charset="2"/>
              <a:buChar char="ü"/>
            </a:pPr>
            <a:r>
              <a:rPr lang="en-IE" sz="1600" dirty="0">
                <a:solidFill>
                  <a:srgbClr val="09506C"/>
                </a:solidFill>
              </a:rPr>
              <a:t>Confidentiality</a:t>
            </a:r>
          </a:p>
          <a:p>
            <a:pPr marL="285750" indent="-285750">
              <a:lnSpc>
                <a:spcPct val="150000"/>
              </a:lnSpc>
              <a:buFont typeface="Wingdings" panose="05000000000000000000" pitchFamily="2" charset="2"/>
              <a:buChar char="ü"/>
            </a:pPr>
            <a:r>
              <a:rPr lang="en-IE" sz="1600" dirty="0">
                <a:solidFill>
                  <a:srgbClr val="09506C"/>
                </a:solidFill>
              </a:rPr>
              <a:t>Preparation? </a:t>
            </a:r>
          </a:p>
          <a:p>
            <a:pPr>
              <a:lnSpc>
                <a:spcPct val="150000"/>
              </a:lnSpc>
            </a:pPr>
            <a:endParaRPr lang="en-IE" sz="1600" dirty="0">
              <a:solidFill>
                <a:srgbClr val="09506C"/>
              </a:solidFill>
            </a:endParaRPr>
          </a:p>
          <a:p>
            <a:pPr>
              <a:lnSpc>
                <a:spcPct val="150000"/>
              </a:lnSpc>
            </a:pPr>
            <a:endParaRPr lang="en-IE" sz="1600" dirty="0">
              <a:solidFill>
                <a:srgbClr val="09506C"/>
              </a:solidFill>
            </a:endParaRPr>
          </a:p>
          <a:p>
            <a:pPr marL="285750" indent="-285750">
              <a:lnSpc>
                <a:spcPct val="150000"/>
              </a:lnSpc>
              <a:buFont typeface="Wingdings" panose="05000000000000000000" pitchFamily="2" charset="2"/>
              <a:buChar char="ü"/>
            </a:pPr>
            <a:endParaRPr lang="en-IE" sz="1600" dirty="0">
              <a:solidFill>
                <a:srgbClr val="09506C"/>
              </a:solidFill>
            </a:endParaRPr>
          </a:p>
        </p:txBody>
      </p:sp>
      <p:sp>
        <p:nvSpPr>
          <p:cNvPr id="8" name="TextBox 7">
            <a:extLst>
              <a:ext uri="{FF2B5EF4-FFF2-40B4-BE49-F238E27FC236}">
                <a16:creationId xmlns:a16="http://schemas.microsoft.com/office/drawing/2014/main" id="{897FB049-F539-4464-AD37-15993D1CFB95}"/>
              </a:ext>
            </a:extLst>
          </p:cNvPr>
          <p:cNvSpPr txBox="1"/>
          <p:nvPr/>
        </p:nvSpPr>
        <p:spPr>
          <a:xfrm>
            <a:off x="6505631" y="3594652"/>
            <a:ext cx="2056447" cy="193899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IE" sz="1600" dirty="0">
                <a:solidFill>
                  <a:srgbClr val="09506C"/>
                </a:solidFill>
              </a:rPr>
              <a:t>Objectives</a:t>
            </a:r>
          </a:p>
          <a:p>
            <a:pPr marL="285750" indent="-285750">
              <a:lnSpc>
                <a:spcPct val="150000"/>
              </a:lnSpc>
              <a:buFont typeface="Wingdings" panose="05000000000000000000" pitchFamily="2" charset="2"/>
              <a:buChar char="ü"/>
            </a:pPr>
            <a:r>
              <a:rPr lang="en-IE" sz="1600" dirty="0">
                <a:solidFill>
                  <a:srgbClr val="09506C"/>
                </a:solidFill>
              </a:rPr>
              <a:t>Measure</a:t>
            </a:r>
          </a:p>
          <a:p>
            <a:pPr marL="285750" indent="-285750">
              <a:lnSpc>
                <a:spcPct val="150000"/>
              </a:lnSpc>
              <a:buFont typeface="Wingdings" panose="05000000000000000000" pitchFamily="2" charset="2"/>
              <a:buChar char="ü"/>
            </a:pPr>
            <a:r>
              <a:rPr lang="en-IE" sz="1600" dirty="0">
                <a:solidFill>
                  <a:srgbClr val="09506C"/>
                </a:solidFill>
              </a:rPr>
              <a:t>Review Success </a:t>
            </a:r>
          </a:p>
          <a:p>
            <a:pPr marL="285750" indent="-285750">
              <a:lnSpc>
                <a:spcPct val="150000"/>
              </a:lnSpc>
              <a:buFont typeface="Wingdings" panose="05000000000000000000" pitchFamily="2" charset="2"/>
              <a:buChar char="ü"/>
            </a:pPr>
            <a:endParaRPr lang="en-IE" sz="1600" dirty="0">
              <a:solidFill>
                <a:srgbClr val="09506C"/>
              </a:solidFill>
            </a:endParaRPr>
          </a:p>
          <a:p>
            <a:pPr marL="285750" indent="-285750">
              <a:lnSpc>
                <a:spcPct val="150000"/>
              </a:lnSpc>
              <a:buFont typeface="Wingdings" panose="05000000000000000000" pitchFamily="2" charset="2"/>
              <a:buChar char="ü"/>
            </a:pPr>
            <a:endParaRPr lang="en-IE" sz="1600" dirty="0">
              <a:solidFill>
                <a:srgbClr val="09506C"/>
              </a:solidFill>
            </a:endParaRPr>
          </a:p>
        </p:txBody>
      </p:sp>
      <p:graphicFrame>
        <p:nvGraphicFramePr>
          <p:cNvPr id="12" name="Content Placeholder 2">
            <a:extLst>
              <a:ext uri="{FF2B5EF4-FFF2-40B4-BE49-F238E27FC236}">
                <a16:creationId xmlns:a16="http://schemas.microsoft.com/office/drawing/2014/main" id="{1AE965BC-59FE-420B-BCC5-8A482C2123A3}"/>
              </a:ext>
            </a:extLst>
          </p:cNvPr>
          <p:cNvGraphicFramePr>
            <a:graphicFrameLocks/>
          </p:cNvGraphicFramePr>
          <p:nvPr>
            <p:extLst>
              <p:ext uri="{D42A27DB-BD31-4B8C-83A1-F6EECF244321}">
                <p14:modId xmlns:p14="http://schemas.microsoft.com/office/powerpoint/2010/main" val="2380031169"/>
              </p:ext>
            </p:extLst>
          </p:nvPr>
        </p:nvGraphicFramePr>
        <p:xfrm>
          <a:off x="1240849" y="1810321"/>
          <a:ext cx="9834562" cy="209772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3" name="TextBox 12">
            <a:extLst>
              <a:ext uri="{FF2B5EF4-FFF2-40B4-BE49-F238E27FC236}">
                <a16:creationId xmlns:a16="http://schemas.microsoft.com/office/drawing/2014/main" id="{7BE60FB7-44E9-4DA9-B9DF-B62CA668BF1C}"/>
              </a:ext>
            </a:extLst>
          </p:cNvPr>
          <p:cNvSpPr txBox="1"/>
          <p:nvPr/>
        </p:nvSpPr>
        <p:spPr>
          <a:xfrm>
            <a:off x="9081093" y="3575962"/>
            <a:ext cx="2056447" cy="156966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IE" sz="1600" dirty="0">
                <a:solidFill>
                  <a:srgbClr val="09506C"/>
                </a:solidFill>
              </a:rPr>
              <a:t>Agree date</a:t>
            </a:r>
          </a:p>
          <a:p>
            <a:pPr marL="285750" indent="-285750">
              <a:lnSpc>
                <a:spcPct val="150000"/>
              </a:lnSpc>
              <a:buFont typeface="Wingdings" panose="05000000000000000000" pitchFamily="2" charset="2"/>
              <a:buChar char="ü"/>
            </a:pPr>
            <a:r>
              <a:rPr lang="en-IE" sz="1600" dirty="0">
                <a:solidFill>
                  <a:srgbClr val="09506C"/>
                </a:solidFill>
              </a:rPr>
              <a:t>Agree topic</a:t>
            </a:r>
          </a:p>
          <a:p>
            <a:pPr>
              <a:lnSpc>
                <a:spcPct val="150000"/>
              </a:lnSpc>
            </a:pPr>
            <a:endParaRPr lang="en-IE" sz="1600" dirty="0">
              <a:solidFill>
                <a:srgbClr val="09506C"/>
              </a:solidFill>
            </a:endParaRPr>
          </a:p>
          <a:p>
            <a:pPr marL="285750" indent="-285750">
              <a:lnSpc>
                <a:spcPct val="150000"/>
              </a:lnSpc>
              <a:buFont typeface="Wingdings" panose="05000000000000000000" pitchFamily="2" charset="2"/>
              <a:buChar char="ü"/>
            </a:pPr>
            <a:endParaRPr lang="en-IE" sz="1600" dirty="0">
              <a:solidFill>
                <a:srgbClr val="09506C"/>
              </a:solidFill>
            </a:endParaRPr>
          </a:p>
        </p:txBody>
      </p:sp>
      <p:sp>
        <p:nvSpPr>
          <p:cNvPr id="3" name="Footer Placeholder 2"/>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2408680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B070C-AEB0-4055-9137-3A9DFAECE609}"/>
              </a:ext>
            </a:extLst>
          </p:cNvPr>
          <p:cNvSpPr>
            <a:spLocks noGrp="1"/>
          </p:cNvSpPr>
          <p:nvPr>
            <p:ph type="title"/>
          </p:nvPr>
        </p:nvSpPr>
        <p:spPr/>
        <p:txBody>
          <a:bodyPr/>
          <a:lstStyle/>
          <a:p>
            <a:r>
              <a:rPr lang="en-IE" sz="4800" dirty="0">
                <a:solidFill>
                  <a:schemeClr val="accent1">
                    <a:lumMod val="75000"/>
                  </a:schemeClr>
                </a:solidFill>
              </a:rPr>
              <a:t>First Meeting </a:t>
            </a:r>
            <a:endParaRPr lang="en-IE" dirty="0">
              <a:solidFill>
                <a:schemeClr val="accent1">
                  <a:lumMod val="75000"/>
                </a:schemeClr>
              </a:solidFill>
            </a:endParaRPr>
          </a:p>
        </p:txBody>
      </p:sp>
      <p:graphicFrame>
        <p:nvGraphicFramePr>
          <p:cNvPr id="10" name="Content Placeholder 2">
            <a:extLst>
              <a:ext uri="{FF2B5EF4-FFF2-40B4-BE49-F238E27FC236}">
                <a16:creationId xmlns:a16="http://schemas.microsoft.com/office/drawing/2014/main" id="{95237F19-508D-4506-AD1A-EF447D979536}"/>
              </a:ext>
            </a:extLst>
          </p:cNvPr>
          <p:cNvGraphicFramePr>
            <a:graphicFrameLocks/>
          </p:cNvGraphicFramePr>
          <p:nvPr/>
        </p:nvGraphicFramePr>
        <p:xfrm>
          <a:off x="1178720" y="1737360"/>
          <a:ext cx="2180706" cy="20977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a:extLst>
              <a:ext uri="{FF2B5EF4-FFF2-40B4-BE49-F238E27FC236}">
                <a16:creationId xmlns:a16="http://schemas.microsoft.com/office/drawing/2014/main" id="{311744C2-6647-4A30-9138-22FDFE1E9162}"/>
              </a:ext>
            </a:extLst>
          </p:cNvPr>
          <p:cNvSpPr txBox="1"/>
          <p:nvPr/>
        </p:nvSpPr>
        <p:spPr>
          <a:xfrm>
            <a:off x="1270090" y="2053188"/>
            <a:ext cx="9743190" cy="1500924"/>
          </a:xfrm>
          <a:prstGeom prst="rect">
            <a:avLst/>
          </a:prstGeom>
          <a:noFill/>
        </p:spPr>
        <p:txBody>
          <a:bodyPr wrap="square">
            <a:spAutoFit/>
          </a:bodyPr>
          <a:lstStyle/>
          <a:p>
            <a:pPr marR="0" lvl="0" algn="l" defTabSz="914400" rtl="0" fontAlgn="auto" latinLnBrk="0">
              <a:lnSpc>
                <a:spcPct val="130000"/>
              </a:lnSpc>
              <a:spcBef>
                <a:spcPts val="1000"/>
              </a:spcBef>
              <a:spcAft>
                <a:spcPts val="0"/>
              </a:spcAft>
              <a:buClr>
                <a:schemeClr val="accent2"/>
              </a:buClr>
              <a:buSzTx/>
              <a:tabLst/>
              <a:defRPr/>
            </a:pPr>
            <a:r>
              <a:rPr lang="en-IE" sz="3200" dirty="0">
                <a:latin typeface="+mj-lt"/>
                <a:ea typeface="+mj-ea"/>
                <a:cs typeface="+mj-cs"/>
              </a:rPr>
              <a:t>Who has taken part in a Mentoring Programme before? </a:t>
            </a:r>
          </a:p>
          <a:p>
            <a:pPr marR="0" lvl="0" algn="l" defTabSz="914400" rtl="0" fontAlgn="auto" latinLnBrk="0">
              <a:lnSpc>
                <a:spcPct val="130000"/>
              </a:lnSpc>
              <a:spcBef>
                <a:spcPts val="1000"/>
              </a:spcBef>
              <a:spcAft>
                <a:spcPts val="0"/>
              </a:spcAft>
              <a:buClr>
                <a:schemeClr val="accent2"/>
              </a:buClr>
              <a:buSzTx/>
              <a:tabLst/>
              <a:defRPr/>
            </a:pPr>
            <a:r>
              <a:rPr lang="en-IE" sz="3200" dirty="0">
                <a:latin typeface="+mj-lt"/>
                <a:ea typeface="+mj-ea"/>
                <a:cs typeface="+mj-cs"/>
              </a:rPr>
              <a:t>What worked well in the first meeting? </a:t>
            </a:r>
          </a:p>
        </p:txBody>
      </p:sp>
      <p:sp>
        <p:nvSpPr>
          <p:cNvPr id="3" name="Footer Placeholder 2"/>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1360962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8EF9F-D434-4064-BA0F-D11CCB1CE3BC}"/>
              </a:ext>
            </a:extLst>
          </p:cNvPr>
          <p:cNvSpPr>
            <a:spLocks noGrp="1"/>
          </p:cNvSpPr>
          <p:nvPr>
            <p:ph type="title"/>
          </p:nvPr>
        </p:nvSpPr>
        <p:spPr>
          <a:xfrm>
            <a:off x="147734" y="139959"/>
            <a:ext cx="10515600" cy="831041"/>
          </a:xfrm>
        </p:spPr>
        <p:txBody>
          <a:bodyPr>
            <a:normAutofit/>
          </a:bodyPr>
          <a:lstStyle/>
          <a:p>
            <a:r>
              <a:rPr kumimoji="0" lang="en-IE" i="0" u="none" strike="noStrike" kern="1200" cap="none" spc="0" normalizeH="0" baseline="0" noProof="0" dirty="0">
                <a:ln>
                  <a:noFill/>
                </a:ln>
                <a:solidFill>
                  <a:schemeClr val="accent1">
                    <a:lumMod val="75000"/>
                  </a:schemeClr>
                </a:solidFill>
                <a:effectLst/>
                <a:uLnTx/>
                <a:uFillTx/>
                <a:ea typeface="+mn-ea"/>
                <a:cs typeface="+mn-cs"/>
              </a:rPr>
              <a:t>First Meeting: Support Materials</a:t>
            </a:r>
            <a:endParaRPr lang="en-IE" sz="4000" dirty="0">
              <a:solidFill>
                <a:schemeClr val="accent1">
                  <a:lumMod val="75000"/>
                </a:schemeClr>
              </a:solidFill>
            </a:endParaRPr>
          </a:p>
        </p:txBody>
      </p:sp>
      <p:sp>
        <p:nvSpPr>
          <p:cNvPr id="6" name="TextBox 5">
            <a:extLst>
              <a:ext uri="{FF2B5EF4-FFF2-40B4-BE49-F238E27FC236}">
                <a16:creationId xmlns:a16="http://schemas.microsoft.com/office/drawing/2014/main" id="{973B12B0-6DB3-49CA-B2C1-0E3ECDC29F73}"/>
              </a:ext>
            </a:extLst>
          </p:cNvPr>
          <p:cNvSpPr txBox="1"/>
          <p:nvPr/>
        </p:nvSpPr>
        <p:spPr>
          <a:xfrm>
            <a:off x="410548" y="1138335"/>
            <a:ext cx="10888824" cy="4524315"/>
          </a:xfrm>
          <a:prstGeom prst="rect">
            <a:avLst/>
          </a:prstGeom>
          <a:noFill/>
        </p:spPr>
        <p:txBody>
          <a:bodyPr wrap="square">
            <a:spAutoFit/>
          </a:bodyPr>
          <a:lstStyle/>
          <a:p>
            <a:r>
              <a:rPr lang="en-US" sz="2400" dirty="0"/>
              <a:t>At the start of a mentoring partnership, it is essential to discuss mutual expectations and establish a set of ground rules as to how the relationship will be conducted. </a:t>
            </a:r>
          </a:p>
          <a:p>
            <a:endParaRPr lang="en-US" sz="2400" dirty="0"/>
          </a:p>
          <a:p>
            <a:r>
              <a:rPr lang="en-US" sz="2400" dirty="0"/>
              <a:t>This will ensure that the relationship develops effectively and that your needs are met. </a:t>
            </a:r>
          </a:p>
          <a:p>
            <a:endParaRPr lang="en-US" sz="2400" dirty="0"/>
          </a:p>
          <a:p>
            <a:r>
              <a:rPr lang="en-US" sz="2400" dirty="0"/>
              <a:t>Use this first meeting to ensure that you have agreed on the most important aspects of the Mentoring Partnership.</a:t>
            </a:r>
          </a:p>
          <a:p>
            <a:endParaRPr lang="en-US" sz="2400" dirty="0"/>
          </a:p>
          <a:p>
            <a:r>
              <a:rPr lang="en-US" sz="2400" dirty="0"/>
              <a:t>Checklist can be found on the Mentoring tile on the ISWE website.</a:t>
            </a:r>
          </a:p>
          <a:p>
            <a:endParaRPr lang="en-US" sz="2400" dirty="0">
              <a:solidFill>
                <a:schemeClr val="bg2"/>
              </a:solidFill>
            </a:endParaRPr>
          </a:p>
          <a:p>
            <a:pPr lvl="0"/>
            <a:r>
              <a:rPr lang="en-US" sz="2400" b="1" dirty="0">
                <a:solidFill>
                  <a:srgbClr val="0B516D"/>
                </a:solidFill>
              </a:rPr>
              <a:t>For Group Mentoring-  Will need to discuss a template as a group and reach a consensus. </a:t>
            </a:r>
            <a:endParaRPr lang="en-US" sz="2400" dirty="0">
              <a:solidFill>
                <a:schemeClr val="bg2"/>
              </a:solidFill>
            </a:endParaRPr>
          </a:p>
        </p:txBody>
      </p:sp>
      <p:sp>
        <p:nvSpPr>
          <p:cNvPr id="3" name="Footer Placeholder 2"/>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13154138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DF663-77EF-42CC-BFEB-5F8D070893A0}"/>
              </a:ext>
            </a:extLst>
          </p:cNvPr>
          <p:cNvSpPr>
            <a:spLocks noGrp="1"/>
          </p:cNvSpPr>
          <p:nvPr>
            <p:ph type="title"/>
          </p:nvPr>
        </p:nvSpPr>
        <p:spPr>
          <a:xfrm>
            <a:off x="119742" y="0"/>
            <a:ext cx="10515600" cy="1325563"/>
          </a:xfrm>
        </p:spPr>
        <p:txBody>
          <a:bodyPr/>
          <a:lstStyle/>
          <a:p>
            <a:r>
              <a:rPr lang="en-IE" dirty="0">
                <a:solidFill>
                  <a:schemeClr val="accent1">
                    <a:lumMod val="75000"/>
                  </a:schemeClr>
                </a:solidFill>
              </a:rPr>
              <a:t>Subsequent meetings </a:t>
            </a:r>
          </a:p>
        </p:txBody>
      </p:sp>
      <p:sp>
        <p:nvSpPr>
          <p:cNvPr id="3" name="Content Placeholder 2">
            <a:extLst>
              <a:ext uri="{FF2B5EF4-FFF2-40B4-BE49-F238E27FC236}">
                <a16:creationId xmlns:a16="http://schemas.microsoft.com/office/drawing/2014/main" id="{D248CD91-168B-47FB-BB22-113CB864677E}"/>
              </a:ext>
            </a:extLst>
          </p:cNvPr>
          <p:cNvSpPr>
            <a:spLocks noGrp="1"/>
          </p:cNvSpPr>
          <p:nvPr>
            <p:ph idx="1"/>
          </p:nvPr>
        </p:nvSpPr>
        <p:spPr>
          <a:xfrm>
            <a:off x="119742" y="1135106"/>
            <a:ext cx="10515600" cy="4407278"/>
          </a:xfrm>
        </p:spPr>
        <p:txBody>
          <a:bodyPr>
            <a:normAutofit lnSpcReduction="10000"/>
          </a:bodyPr>
          <a:lstStyle/>
          <a:p>
            <a:pPr algn="l" defTabSz="1007943" rtl="0">
              <a:lnSpc>
                <a:spcPct val="100000"/>
              </a:lnSpc>
              <a:spcBef>
                <a:spcPts val="1102"/>
              </a:spcBef>
              <a:buClr>
                <a:schemeClr val="bg2"/>
              </a:buClr>
              <a:buFont typeface="Arial" panose="020B0604020202020204" pitchFamily="34" charset="0"/>
              <a:buChar char="•"/>
            </a:pPr>
            <a:r>
              <a:rPr lang="en-US" sz="2400" kern="1200" dirty="0">
                <a:ea typeface="Calibri"/>
                <a:cs typeface="Times New Roman"/>
              </a:rPr>
              <a:t>Remember your </a:t>
            </a:r>
            <a:r>
              <a:rPr lang="en-US" sz="2400" b="1" kern="1200" dirty="0">
                <a:ea typeface="Calibri"/>
                <a:cs typeface="Times New Roman"/>
              </a:rPr>
              <a:t>Goals for the </a:t>
            </a:r>
            <a:r>
              <a:rPr lang="en-US" sz="2400" b="1" kern="1200" dirty="0" err="1">
                <a:ea typeface="Calibri"/>
                <a:cs typeface="Times New Roman"/>
              </a:rPr>
              <a:t>Programme</a:t>
            </a:r>
            <a:endParaRPr lang="en-US" sz="2400" b="1" kern="1200" dirty="0">
              <a:ea typeface="Calibri"/>
              <a:cs typeface="Times New Roman"/>
            </a:endParaRPr>
          </a:p>
          <a:p>
            <a:pPr algn="l" defTabSz="1007943" rtl="0">
              <a:lnSpc>
                <a:spcPct val="100000"/>
              </a:lnSpc>
              <a:spcBef>
                <a:spcPts val="1102"/>
              </a:spcBef>
              <a:buClr>
                <a:schemeClr val="bg2"/>
              </a:buClr>
              <a:buFont typeface="Arial" panose="020B0604020202020204" pitchFamily="34" charset="0"/>
              <a:buChar char="•"/>
            </a:pPr>
            <a:r>
              <a:rPr lang="en-US" sz="2400" kern="1200" dirty="0">
                <a:ea typeface="Calibri"/>
                <a:cs typeface="Times New Roman"/>
              </a:rPr>
              <a:t>Learn about your mentor’s personal career journey and discuss your career aspirations! </a:t>
            </a:r>
          </a:p>
          <a:p>
            <a:pPr algn="l" defTabSz="1007943" rtl="0">
              <a:lnSpc>
                <a:spcPct val="100000"/>
              </a:lnSpc>
              <a:spcBef>
                <a:spcPts val="1102"/>
              </a:spcBef>
              <a:buClr>
                <a:schemeClr val="bg2"/>
              </a:buClr>
              <a:buFont typeface="Arial" panose="020B0604020202020204" pitchFamily="34" charset="0"/>
              <a:buChar char="•"/>
            </a:pPr>
            <a:r>
              <a:rPr lang="en-US" sz="2400" kern="1200" dirty="0">
                <a:ea typeface="Calibri"/>
                <a:cs typeface="Times New Roman"/>
              </a:rPr>
              <a:t>Explore your own personal development objectives &amp; those of your mentor!</a:t>
            </a:r>
          </a:p>
          <a:p>
            <a:pPr algn="l" defTabSz="1007943" rtl="0">
              <a:lnSpc>
                <a:spcPct val="100000"/>
              </a:lnSpc>
              <a:spcBef>
                <a:spcPts val="1102"/>
              </a:spcBef>
              <a:buClr>
                <a:schemeClr val="bg2"/>
              </a:buClr>
              <a:buFont typeface="Arial" panose="020B0604020202020204" pitchFamily="34" charset="0"/>
              <a:buChar char="•"/>
            </a:pPr>
            <a:r>
              <a:rPr lang="en-US" sz="2400" kern="1200" dirty="0">
                <a:ea typeface="Calibri"/>
                <a:cs typeface="Times New Roman"/>
              </a:rPr>
              <a:t>Use your Mentor as a confidential sounding board </a:t>
            </a:r>
          </a:p>
          <a:p>
            <a:pPr algn="l" defTabSz="1007943" rtl="0">
              <a:lnSpc>
                <a:spcPct val="100000"/>
              </a:lnSpc>
              <a:spcBef>
                <a:spcPts val="1102"/>
              </a:spcBef>
              <a:buClr>
                <a:schemeClr val="bg2"/>
              </a:buClr>
              <a:buFont typeface="Arial" panose="020B0604020202020204" pitchFamily="34" charset="0"/>
              <a:buChar char="•"/>
            </a:pPr>
            <a:r>
              <a:rPr lang="en-US" sz="2400" kern="1200" dirty="0">
                <a:ea typeface="Calibri"/>
                <a:cs typeface="Times New Roman"/>
              </a:rPr>
              <a:t>What do you need to prepare before each meeting? Discuss this with your mentor </a:t>
            </a:r>
          </a:p>
          <a:p>
            <a:pPr algn="l" defTabSz="1007943" rtl="0">
              <a:lnSpc>
                <a:spcPct val="100000"/>
              </a:lnSpc>
              <a:spcBef>
                <a:spcPts val="1102"/>
              </a:spcBef>
              <a:buClr>
                <a:schemeClr val="bg2"/>
              </a:buClr>
              <a:buFont typeface="Arial" panose="020B0604020202020204" pitchFamily="34" charset="0"/>
              <a:buChar char="•"/>
            </a:pPr>
            <a:r>
              <a:rPr lang="en-US" sz="2400" kern="1200" dirty="0">
                <a:ea typeface="Calibri"/>
                <a:cs typeface="Times New Roman"/>
              </a:rPr>
              <a:t>Does your mentor want to know  the topic for discussion beforehand? Agree this with them</a:t>
            </a:r>
          </a:p>
          <a:p>
            <a:pPr algn="l" defTabSz="1007943" rtl="0">
              <a:lnSpc>
                <a:spcPct val="100000"/>
              </a:lnSpc>
              <a:spcBef>
                <a:spcPts val="1102"/>
              </a:spcBef>
              <a:buClr>
                <a:schemeClr val="bg2"/>
              </a:buClr>
              <a:buFont typeface="Arial" panose="020B0604020202020204" pitchFamily="34" charset="0"/>
              <a:buChar char="•"/>
            </a:pPr>
            <a:r>
              <a:rPr lang="en-US" sz="2400" kern="1200" dirty="0">
                <a:ea typeface="Calibri"/>
                <a:cs typeface="Times New Roman"/>
              </a:rPr>
              <a:t>Complete your </a:t>
            </a:r>
            <a:r>
              <a:rPr lang="en-US" sz="2400" b="1" kern="1200" dirty="0">
                <a:ea typeface="Calibri"/>
                <a:cs typeface="Times New Roman"/>
              </a:rPr>
              <a:t>Mentee Learning Log  </a:t>
            </a:r>
          </a:p>
          <a:p>
            <a:endParaRPr lang="en-IE" dirty="0"/>
          </a:p>
        </p:txBody>
      </p:sp>
      <p:pic>
        <p:nvPicPr>
          <p:cNvPr id="5" name="Picture 4">
            <a:extLst>
              <a:ext uri="{FF2B5EF4-FFF2-40B4-BE49-F238E27FC236}">
                <a16:creationId xmlns:a16="http://schemas.microsoft.com/office/drawing/2014/main" id="{25A484B1-EB23-4F27-BF82-35CFA7A252DE}"/>
              </a:ext>
            </a:extLst>
          </p:cNvPr>
          <p:cNvPicPr>
            <a:picLocks noChangeAspect="1"/>
          </p:cNvPicPr>
          <p:nvPr/>
        </p:nvPicPr>
        <p:blipFill rotWithShape="1">
          <a:blip r:embed="rId4"/>
          <a:srcRect t="7987" b="8468"/>
          <a:stretch/>
        </p:blipFill>
        <p:spPr>
          <a:xfrm>
            <a:off x="8785654" y="4673600"/>
            <a:ext cx="3406346" cy="1625688"/>
          </a:xfrm>
          <a:prstGeom prst="rect">
            <a:avLst/>
          </a:prstGeom>
        </p:spPr>
      </p:pic>
      <p:sp>
        <p:nvSpPr>
          <p:cNvPr id="4" name="Footer Placeholder 3"/>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1100621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8EF9F-D434-4064-BA0F-D11CCB1CE3BC}"/>
              </a:ext>
            </a:extLst>
          </p:cNvPr>
          <p:cNvSpPr>
            <a:spLocks noGrp="1"/>
          </p:cNvSpPr>
          <p:nvPr>
            <p:ph type="title"/>
          </p:nvPr>
        </p:nvSpPr>
        <p:spPr>
          <a:xfrm>
            <a:off x="297025" y="0"/>
            <a:ext cx="10515600" cy="1325563"/>
          </a:xfrm>
        </p:spPr>
        <p:txBody>
          <a:bodyPr/>
          <a:lstStyle/>
          <a:p>
            <a:r>
              <a:rPr lang="en-IE" dirty="0">
                <a:solidFill>
                  <a:schemeClr val="accent1">
                    <a:lumMod val="75000"/>
                  </a:schemeClr>
                </a:solidFill>
              </a:rPr>
              <a:t>Subsequent meetings: Support Materials </a:t>
            </a:r>
          </a:p>
        </p:txBody>
      </p:sp>
      <p:pic>
        <p:nvPicPr>
          <p:cNvPr id="5" name="Picture 4">
            <a:extLst>
              <a:ext uri="{FF2B5EF4-FFF2-40B4-BE49-F238E27FC236}">
                <a16:creationId xmlns:a16="http://schemas.microsoft.com/office/drawing/2014/main" id="{0BC5FE92-C084-48BC-9AD2-5C5B317D9003}"/>
              </a:ext>
            </a:extLst>
          </p:cNvPr>
          <p:cNvPicPr>
            <a:picLocks noChangeAspect="1"/>
          </p:cNvPicPr>
          <p:nvPr/>
        </p:nvPicPr>
        <p:blipFill rotWithShape="1">
          <a:blip r:embed="rId4">
            <a:duotone>
              <a:schemeClr val="accent1">
                <a:shade val="45000"/>
                <a:satMod val="135000"/>
              </a:schemeClr>
              <a:prstClr val="white"/>
            </a:duotone>
          </a:blip>
          <a:srcRect l="14833" r="15000"/>
          <a:stretch/>
        </p:blipFill>
        <p:spPr>
          <a:xfrm>
            <a:off x="7091085" y="4036526"/>
            <a:ext cx="1975265" cy="1879082"/>
          </a:xfrm>
          <a:prstGeom prst="rect">
            <a:avLst/>
          </a:prstGeom>
        </p:spPr>
      </p:pic>
      <p:sp>
        <p:nvSpPr>
          <p:cNvPr id="8" name="TextBox 7">
            <a:extLst>
              <a:ext uri="{FF2B5EF4-FFF2-40B4-BE49-F238E27FC236}">
                <a16:creationId xmlns:a16="http://schemas.microsoft.com/office/drawing/2014/main" id="{07699213-73A8-4AE8-91C0-6055000C4EFE}"/>
              </a:ext>
            </a:extLst>
          </p:cNvPr>
          <p:cNvSpPr txBox="1"/>
          <p:nvPr/>
        </p:nvSpPr>
        <p:spPr>
          <a:xfrm>
            <a:off x="297025" y="1210151"/>
            <a:ext cx="11095039" cy="369332"/>
          </a:xfrm>
          <a:prstGeom prst="rect">
            <a:avLst/>
          </a:prstGeom>
          <a:noFill/>
        </p:spPr>
        <p:txBody>
          <a:bodyPr wrap="square">
            <a:spAutoFit/>
          </a:bodyPr>
          <a:lstStyle/>
          <a:p>
            <a:pPr marL="0" indent="0" algn="l" defTabSz="1007943" rtl="0">
              <a:lnSpc>
                <a:spcPct val="100000"/>
              </a:lnSpc>
              <a:spcBef>
                <a:spcPts val="1102"/>
              </a:spcBef>
              <a:buClr>
                <a:schemeClr val="accent1"/>
              </a:buClr>
              <a:buNone/>
            </a:pPr>
            <a:r>
              <a:rPr lang="en-IE" sz="1800" kern="1200" dirty="0">
                <a:ea typeface="Calibri"/>
                <a:cs typeface="Times New Roman"/>
              </a:rPr>
              <a:t>We have provided all mentees with a </a:t>
            </a:r>
            <a:r>
              <a:rPr lang="en-IE" sz="1800" b="1" kern="1200" dirty="0">
                <a:ea typeface="Calibri"/>
                <a:cs typeface="Times New Roman"/>
              </a:rPr>
              <a:t>Mentee Learning Log. This document is used to:  </a:t>
            </a:r>
            <a:endParaRPr lang="en-US" sz="1800" kern="1200" dirty="0">
              <a:ea typeface="Calibri"/>
              <a:cs typeface="Times New Roman"/>
            </a:endParaRPr>
          </a:p>
        </p:txBody>
      </p:sp>
      <p:sp>
        <p:nvSpPr>
          <p:cNvPr id="9" name="TextBox 8">
            <a:extLst>
              <a:ext uri="{FF2B5EF4-FFF2-40B4-BE49-F238E27FC236}">
                <a16:creationId xmlns:a16="http://schemas.microsoft.com/office/drawing/2014/main" id="{9177F128-6F74-4C9D-AFA0-BC0B15DC7DD9}"/>
              </a:ext>
            </a:extLst>
          </p:cNvPr>
          <p:cNvSpPr txBox="1"/>
          <p:nvPr/>
        </p:nvSpPr>
        <p:spPr>
          <a:xfrm>
            <a:off x="401216" y="1828800"/>
            <a:ext cx="11112615" cy="2523768"/>
          </a:xfrm>
          <a:prstGeom prst="rect">
            <a:avLst/>
          </a:prstGeom>
          <a:noFill/>
        </p:spPr>
        <p:txBody>
          <a:bodyPr wrap="square" rtlCol="0">
            <a:spAutoFit/>
          </a:bodyPr>
          <a:lstStyle/>
          <a:p>
            <a:pPr marL="342900" lvl="0" indent="-342900">
              <a:buFont typeface="+mj-lt"/>
              <a:buAutoNum type="arabicPeriod"/>
            </a:pPr>
            <a:r>
              <a:rPr lang="en-IE" sz="2000" b="1" dirty="0"/>
              <a:t>Record your objectives for the mentoring session. </a:t>
            </a:r>
            <a:r>
              <a:rPr lang="en-IE" sz="2000" dirty="0"/>
              <a:t>Before your first mentoring session, you should complete this section yourself. You may what to inform your mentor of the meeting objectives before you meet. You and your mentor should then agree objectives for each upcoming session. </a:t>
            </a:r>
          </a:p>
          <a:p>
            <a:pPr marL="342900" lvl="0" indent="-342900">
              <a:buFont typeface="+mj-lt"/>
              <a:buAutoNum type="arabicPeriod"/>
            </a:pPr>
            <a:r>
              <a:rPr lang="en-IE" sz="2000" b="1" dirty="0"/>
              <a:t>The key discussion points of your mentoring session: </a:t>
            </a:r>
            <a:r>
              <a:rPr lang="en-IE" sz="2000" dirty="0"/>
              <a:t>complete this section as soon as possible after each meeting to record what you discussed with your mentor during the session. </a:t>
            </a:r>
          </a:p>
          <a:p>
            <a:pPr marL="342900" lvl="0" indent="-342900">
              <a:buFont typeface="+mj-lt"/>
              <a:buAutoNum type="arabicPeriod"/>
            </a:pPr>
            <a:r>
              <a:rPr lang="en-IE" sz="2000" b="1" dirty="0"/>
              <a:t>Action points agreed by you and your mentor: </a:t>
            </a:r>
            <a:r>
              <a:rPr lang="en-IE" sz="2000" dirty="0"/>
              <a:t>complete this section with your mentor during each meeting to record any actions you have agreed to take.</a:t>
            </a:r>
          </a:p>
          <a:p>
            <a:endParaRPr lang="en-IE" dirty="0"/>
          </a:p>
        </p:txBody>
      </p:sp>
      <p:sp>
        <p:nvSpPr>
          <p:cNvPr id="3" name="Footer Placeholder 2"/>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42897784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EA986-88FD-40FE-BCE8-EF65357CC18B}"/>
              </a:ext>
            </a:extLst>
          </p:cNvPr>
          <p:cNvSpPr>
            <a:spLocks noGrp="1"/>
          </p:cNvSpPr>
          <p:nvPr>
            <p:ph type="title"/>
          </p:nvPr>
        </p:nvSpPr>
        <p:spPr/>
        <p:txBody>
          <a:bodyPr>
            <a:normAutofit fontScale="90000"/>
          </a:bodyPr>
          <a:lstStyle/>
          <a:p>
            <a:r>
              <a:rPr kumimoji="0" lang="en-IE" sz="4800" i="0" u="none" strike="noStrike" kern="1200" cap="none" spc="0" normalizeH="0" baseline="0" noProof="0" dirty="0">
                <a:ln>
                  <a:noFill/>
                </a:ln>
                <a:solidFill>
                  <a:schemeClr val="accent1">
                    <a:lumMod val="75000"/>
                  </a:schemeClr>
                </a:solidFill>
                <a:effectLst/>
                <a:uLnTx/>
                <a:uFillTx/>
                <a:latin typeface="+mn-lt"/>
                <a:ea typeface="+mn-ea"/>
                <a:cs typeface="+mn-cs"/>
              </a:rPr>
              <a:t>Additional Tools &amp; Resources</a:t>
            </a:r>
            <a:br>
              <a:rPr kumimoji="0" lang="en-IE" sz="4800" b="1" i="0" u="none" strike="noStrike" kern="1200" cap="none" spc="0" normalizeH="0" baseline="0" noProof="0" dirty="0">
                <a:ln>
                  <a:noFill/>
                </a:ln>
                <a:solidFill>
                  <a:schemeClr val="accent1"/>
                </a:solidFill>
                <a:effectLst/>
                <a:uLnTx/>
                <a:uFillTx/>
                <a:latin typeface="Lato"/>
                <a:ea typeface="+mn-ea"/>
                <a:cs typeface="+mn-cs"/>
              </a:rPr>
            </a:br>
            <a:endParaRPr lang="en-IE" dirty="0">
              <a:solidFill>
                <a:schemeClr val="accent1"/>
              </a:solidFill>
            </a:endParaRPr>
          </a:p>
        </p:txBody>
      </p:sp>
      <p:sp>
        <p:nvSpPr>
          <p:cNvPr id="6" name="Rounded Rectangle 10">
            <a:extLst>
              <a:ext uri="{FF2B5EF4-FFF2-40B4-BE49-F238E27FC236}">
                <a16:creationId xmlns:a16="http://schemas.microsoft.com/office/drawing/2014/main" id="{8BC3D0AA-0B84-4C6D-9E0F-65090C7A5F9D}"/>
              </a:ext>
            </a:extLst>
          </p:cNvPr>
          <p:cNvSpPr/>
          <p:nvPr/>
        </p:nvSpPr>
        <p:spPr>
          <a:xfrm>
            <a:off x="1696516" y="1690688"/>
            <a:ext cx="4399484" cy="3849936"/>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n-IE" b="1" dirty="0">
                <a:solidFill>
                  <a:srgbClr val="0072C6"/>
                </a:solidFill>
                <a:hlinkClick r:id="rId4"/>
              </a:rPr>
              <a:t>1. </a:t>
            </a:r>
            <a:r>
              <a:rPr lang="en-IE" b="1" dirty="0">
                <a:solidFill>
                  <a:srgbClr val="0072C6"/>
                </a:solidFill>
              </a:rPr>
              <a:t>Mentoring programme guidelines</a:t>
            </a:r>
          </a:p>
          <a:p>
            <a:r>
              <a:rPr lang="en-IE" b="1" dirty="0">
                <a:solidFill>
                  <a:srgbClr val="0072C6"/>
                </a:solidFill>
              </a:rPr>
              <a:t>2. Mentor factsheet</a:t>
            </a:r>
          </a:p>
          <a:p>
            <a:r>
              <a:rPr lang="en-IE" b="1" dirty="0">
                <a:solidFill>
                  <a:srgbClr val="0072C6"/>
                </a:solidFill>
              </a:rPr>
              <a:t>3. Mentee​ factsheet​</a:t>
            </a:r>
          </a:p>
          <a:p>
            <a:pPr algn="just"/>
            <a:r>
              <a:rPr lang="en-IE" b="1" dirty="0">
                <a:solidFill>
                  <a:srgbClr val="0072C6"/>
                </a:solidFill>
              </a:rPr>
              <a:t>4. ISWE  Mentoring Information Pack</a:t>
            </a:r>
          </a:p>
          <a:p>
            <a:pPr algn="just"/>
            <a:r>
              <a:rPr lang="en-IE" b="1" dirty="0">
                <a:solidFill>
                  <a:srgbClr val="0072C6"/>
                </a:solidFill>
              </a:rPr>
              <a:t>​5. First meeting template</a:t>
            </a:r>
          </a:p>
          <a:p>
            <a:pPr algn="just"/>
            <a:r>
              <a:rPr lang="en-IE" b="1" dirty="0">
                <a:solidFill>
                  <a:srgbClr val="0072C6"/>
                </a:solidFill>
              </a:rPr>
              <a:t>6. Mentee Checklist &amp; Learning Log </a:t>
            </a:r>
          </a:p>
          <a:p>
            <a:pPr algn="just"/>
            <a:endParaRPr lang="en-IE" b="1" kern="0" dirty="0">
              <a:solidFill>
                <a:schemeClr val="bg2"/>
              </a:solidFill>
            </a:endParaRPr>
          </a:p>
        </p:txBody>
      </p:sp>
      <p:sp>
        <p:nvSpPr>
          <p:cNvPr id="7" name="Rounded Rectangle 11">
            <a:extLst>
              <a:ext uri="{FF2B5EF4-FFF2-40B4-BE49-F238E27FC236}">
                <a16:creationId xmlns:a16="http://schemas.microsoft.com/office/drawing/2014/main" id="{B169E886-8B4F-4233-8889-E62806F86C85}"/>
              </a:ext>
            </a:extLst>
          </p:cNvPr>
          <p:cNvSpPr/>
          <p:nvPr/>
        </p:nvSpPr>
        <p:spPr>
          <a:xfrm>
            <a:off x="6355114" y="1690688"/>
            <a:ext cx="3734186" cy="384993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n-IE" dirty="0">
                <a:solidFill>
                  <a:srgbClr val="0B516D"/>
                </a:solidFill>
              </a:rPr>
              <a:t>Additional guidance on wrapping up the partnership will also be shared.  </a:t>
            </a:r>
          </a:p>
        </p:txBody>
      </p:sp>
      <p:sp>
        <p:nvSpPr>
          <p:cNvPr id="3" name="Footer Placeholder 2"/>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21441971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442D7-DD0C-49FE-822A-0A877C962261}"/>
              </a:ext>
            </a:extLst>
          </p:cNvPr>
          <p:cNvSpPr>
            <a:spLocks noGrp="1"/>
          </p:cNvSpPr>
          <p:nvPr>
            <p:ph type="ctrTitle"/>
          </p:nvPr>
        </p:nvSpPr>
        <p:spPr/>
        <p:txBody>
          <a:bodyPr/>
          <a:lstStyle/>
          <a:p>
            <a:r>
              <a:rPr lang="en-IE" sz="8000" dirty="0">
                <a:solidFill>
                  <a:srgbClr val="7030A0"/>
                </a:solidFill>
              </a:rPr>
              <a:t>Questions?</a:t>
            </a:r>
            <a:endParaRPr lang="en-IE" dirty="0">
              <a:solidFill>
                <a:srgbClr val="7030A0"/>
              </a:solidFill>
            </a:endParaRPr>
          </a:p>
        </p:txBody>
      </p:sp>
      <p:sp>
        <p:nvSpPr>
          <p:cNvPr id="3" name="TextBox 2">
            <a:extLst>
              <a:ext uri="{FF2B5EF4-FFF2-40B4-BE49-F238E27FC236}">
                <a16:creationId xmlns:a16="http://schemas.microsoft.com/office/drawing/2014/main" id="{DF9BA068-8280-4301-83B1-9E2B6C9BC1AC}"/>
              </a:ext>
            </a:extLst>
          </p:cNvPr>
          <p:cNvSpPr txBox="1"/>
          <p:nvPr/>
        </p:nvSpPr>
        <p:spPr>
          <a:xfrm>
            <a:off x="936928" y="917978"/>
            <a:ext cx="6698973" cy="707886"/>
          </a:xfrm>
          <a:prstGeom prst="rect">
            <a:avLst/>
          </a:prstGeom>
          <a:noFill/>
        </p:spPr>
        <p:txBody>
          <a:bodyPr wrap="square" rtlCol="0">
            <a:spAutoFit/>
          </a:bodyPr>
          <a:lstStyle/>
          <a:p>
            <a:r>
              <a:rPr lang="en-IE" sz="4000" dirty="0">
                <a:solidFill>
                  <a:schemeClr val="accent1">
                    <a:lumMod val="75000"/>
                  </a:schemeClr>
                </a:solidFill>
              </a:rPr>
              <a:t>ISWE Mentoring Programme </a:t>
            </a:r>
          </a:p>
        </p:txBody>
      </p:sp>
      <p:sp>
        <p:nvSpPr>
          <p:cNvPr id="4" name="Footer Placeholder 3"/>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3674733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442D7-DD0C-49FE-822A-0A877C962261}"/>
              </a:ext>
            </a:extLst>
          </p:cNvPr>
          <p:cNvSpPr>
            <a:spLocks noGrp="1"/>
          </p:cNvSpPr>
          <p:nvPr>
            <p:ph type="ctrTitle"/>
          </p:nvPr>
        </p:nvSpPr>
        <p:spPr>
          <a:xfrm>
            <a:off x="1066800" y="1573000"/>
            <a:ext cx="10058400" cy="3566160"/>
          </a:xfrm>
        </p:spPr>
        <p:txBody>
          <a:bodyPr>
            <a:normAutofit/>
          </a:bodyPr>
          <a:lstStyle/>
          <a:p>
            <a:r>
              <a:rPr lang="en-IE" sz="5400" dirty="0">
                <a:solidFill>
                  <a:srgbClr val="7030A0"/>
                </a:solidFill>
              </a:rPr>
              <a:t>Be proactive </a:t>
            </a:r>
            <a:br>
              <a:rPr lang="en-IE" sz="5400" dirty="0">
                <a:solidFill>
                  <a:srgbClr val="7030A0"/>
                </a:solidFill>
              </a:rPr>
            </a:br>
            <a:r>
              <a:rPr lang="en-IE" sz="5400" dirty="0">
                <a:solidFill>
                  <a:srgbClr val="7030A0"/>
                </a:solidFill>
              </a:rPr>
              <a:t>Be Prepared </a:t>
            </a:r>
            <a:br>
              <a:rPr lang="en-IE" sz="5400" dirty="0">
                <a:solidFill>
                  <a:srgbClr val="7030A0"/>
                </a:solidFill>
              </a:rPr>
            </a:br>
            <a:r>
              <a:rPr lang="en-IE" sz="5400" dirty="0">
                <a:solidFill>
                  <a:srgbClr val="7030A0"/>
                </a:solidFill>
              </a:rPr>
              <a:t>Be open</a:t>
            </a:r>
            <a:br>
              <a:rPr lang="en-IE" sz="5400" dirty="0">
                <a:solidFill>
                  <a:srgbClr val="7030A0"/>
                </a:solidFill>
              </a:rPr>
            </a:br>
            <a:r>
              <a:rPr lang="en-IE" sz="5400" dirty="0">
                <a:solidFill>
                  <a:srgbClr val="7030A0"/>
                </a:solidFill>
              </a:rPr>
              <a:t>Be realistic </a:t>
            </a:r>
          </a:p>
        </p:txBody>
      </p:sp>
      <p:sp>
        <p:nvSpPr>
          <p:cNvPr id="3" name="TextBox 2">
            <a:extLst>
              <a:ext uri="{FF2B5EF4-FFF2-40B4-BE49-F238E27FC236}">
                <a16:creationId xmlns:a16="http://schemas.microsoft.com/office/drawing/2014/main" id="{DF9BA068-8280-4301-83B1-9E2B6C9BC1AC}"/>
              </a:ext>
            </a:extLst>
          </p:cNvPr>
          <p:cNvSpPr txBox="1"/>
          <p:nvPr/>
        </p:nvSpPr>
        <p:spPr>
          <a:xfrm>
            <a:off x="539972" y="484498"/>
            <a:ext cx="6698973" cy="707886"/>
          </a:xfrm>
          <a:prstGeom prst="rect">
            <a:avLst/>
          </a:prstGeom>
          <a:noFill/>
        </p:spPr>
        <p:txBody>
          <a:bodyPr wrap="square" rtlCol="0">
            <a:spAutoFit/>
          </a:bodyPr>
          <a:lstStyle/>
          <a:p>
            <a:r>
              <a:rPr lang="en-IE" sz="4000" dirty="0">
                <a:solidFill>
                  <a:schemeClr val="accent1">
                    <a:lumMod val="75000"/>
                  </a:schemeClr>
                </a:solidFill>
              </a:rPr>
              <a:t>ISWE Mentoring Programme </a:t>
            </a:r>
          </a:p>
        </p:txBody>
      </p:sp>
      <p:pic>
        <p:nvPicPr>
          <p:cNvPr id="5" name="Picture 4">
            <a:extLst>
              <a:ext uri="{FF2B5EF4-FFF2-40B4-BE49-F238E27FC236}">
                <a16:creationId xmlns:a16="http://schemas.microsoft.com/office/drawing/2014/main" id="{588B6064-9068-40C1-B7F8-834A57457E4A}"/>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991600" y="4072360"/>
            <a:ext cx="2133600" cy="2133600"/>
          </a:xfrm>
          <a:prstGeom prst="rect">
            <a:avLst/>
          </a:prstGeom>
        </p:spPr>
      </p:pic>
      <p:sp>
        <p:nvSpPr>
          <p:cNvPr id="4" name="Footer Placeholder 3"/>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3042115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4E9269-63B5-454D-B852-EA02D0CFE228}"/>
              </a:ext>
            </a:extLst>
          </p:cNvPr>
          <p:cNvSpPr>
            <a:spLocks noGrp="1"/>
          </p:cNvSpPr>
          <p:nvPr>
            <p:ph idx="1"/>
          </p:nvPr>
        </p:nvSpPr>
        <p:spPr/>
        <p:txBody>
          <a:bodyPr/>
          <a:lstStyle/>
          <a:p>
            <a:pPr marL="0" indent="0">
              <a:buNone/>
            </a:pPr>
            <a:r>
              <a:rPr lang="en-IE" sz="6000" dirty="0">
                <a:solidFill>
                  <a:schemeClr val="accent1">
                    <a:lumMod val="75000"/>
                  </a:schemeClr>
                </a:solidFill>
              </a:rPr>
              <a:t>Objectives &amp; Context</a:t>
            </a:r>
          </a:p>
          <a:p>
            <a:endParaRPr lang="en-IE" dirty="0"/>
          </a:p>
        </p:txBody>
      </p:sp>
      <p:sp>
        <p:nvSpPr>
          <p:cNvPr id="5" name="Footer Placeholder 4"/>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9990991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0B709-619F-4F3A-ACFD-7DC07481246E}"/>
              </a:ext>
            </a:extLst>
          </p:cNvPr>
          <p:cNvSpPr>
            <a:spLocks noGrp="1"/>
          </p:cNvSpPr>
          <p:nvPr>
            <p:ph type="ctrTitle"/>
          </p:nvPr>
        </p:nvSpPr>
        <p:spPr/>
        <p:txBody>
          <a:bodyPr>
            <a:normAutofit fontScale="90000"/>
          </a:bodyPr>
          <a:lstStyle/>
          <a:p>
            <a:br>
              <a:rPr lang="en-IE" sz="4800" b="1" dirty="0">
                <a:solidFill>
                  <a:schemeClr val="accent2">
                    <a:lumMod val="75000"/>
                  </a:schemeClr>
                </a:solidFill>
              </a:rPr>
            </a:br>
            <a:br>
              <a:rPr lang="en-IE" sz="4800" b="1" dirty="0">
                <a:solidFill>
                  <a:schemeClr val="accent2">
                    <a:lumMod val="75000"/>
                  </a:schemeClr>
                </a:solidFill>
              </a:rPr>
            </a:br>
            <a:br>
              <a:rPr lang="en-IE" sz="4800" b="1" dirty="0">
                <a:solidFill>
                  <a:schemeClr val="accent2">
                    <a:lumMod val="75000"/>
                  </a:schemeClr>
                </a:solidFill>
              </a:rPr>
            </a:br>
            <a:br>
              <a:rPr lang="en-IE" sz="4800" b="1" dirty="0">
                <a:solidFill>
                  <a:schemeClr val="accent2">
                    <a:lumMod val="75000"/>
                  </a:schemeClr>
                </a:solidFill>
              </a:rPr>
            </a:br>
            <a:r>
              <a:rPr lang="en-IE" sz="4800" dirty="0">
                <a:solidFill>
                  <a:schemeClr val="accent1">
                    <a:lumMod val="75000"/>
                  </a:schemeClr>
                </a:solidFill>
              </a:rPr>
              <a:t>Thank You</a:t>
            </a:r>
            <a:br>
              <a:rPr lang="en-IE" sz="4800" dirty="0"/>
            </a:br>
            <a:r>
              <a:rPr kumimoji="0" lang="en-IE" sz="4800" b="1" i="0" u="none" strike="noStrike" kern="1200" cap="none" spc="0" normalizeH="0" baseline="0" noProof="0" dirty="0">
                <a:ln>
                  <a:noFill/>
                </a:ln>
                <a:solidFill>
                  <a:schemeClr val="tx1"/>
                </a:solidFill>
                <a:effectLst/>
                <a:uLnTx/>
                <a:uFillTx/>
                <a:latin typeface="Lato"/>
                <a:ea typeface="+mn-ea"/>
                <a:cs typeface="+mn-cs"/>
              </a:rPr>
              <a:t> </a:t>
            </a:r>
            <a:endParaRPr lang="en-IE" dirty="0">
              <a:solidFill>
                <a:schemeClr val="tx1"/>
              </a:solidFill>
            </a:endParaRPr>
          </a:p>
        </p:txBody>
      </p:sp>
      <p:sp>
        <p:nvSpPr>
          <p:cNvPr id="7" name="Content Placeholder 6">
            <a:extLst>
              <a:ext uri="{FF2B5EF4-FFF2-40B4-BE49-F238E27FC236}">
                <a16:creationId xmlns:a16="http://schemas.microsoft.com/office/drawing/2014/main" id="{E241D843-5A09-475E-89E5-18F7D660E096}"/>
              </a:ext>
            </a:extLst>
          </p:cNvPr>
          <p:cNvSpPr>
            <a:spLocks noGrp="1"/>
          </p:cNvSpPr>
          <p:nvPr>
            <p:ph type="subTitle" idx="1"/>
          </p:nvPr>
        </p:nvSpPr>
        <p:spPr>
          <a:xfrm>
            <a:off x="1524000" y="3388429"/>
            <a:ext cx="9144000" cy="1655762"/>
          </a:xfrm>
        </p:spPr>
        <p:txBody>
          <a:bodyPr>
            <a:normAutofit lnSpcReduction="10000"/>
          </a:bodyPr>
          <a:lstStyle/>
          <a:p>
            <a:r>
              <a:rPr lang="en-IE" b="1" dirty="0"/>
              <a:t> </a:t>
            </a:r>
            <a:endParaRPr lang="en-IE" dirty="0"/>
          </a:p>
          <a:p>
            <a:r>
              <a:rPr lang="en-IE" b="1" u="sng" dirty="0">
                <a:solidFill>
                  <a:srgbClr val="7030A0"/>
                </a:solidFill>
              </a:rPr>
              <a:t>Acknowledgements:</a:t>
            </a:r>
            <a:endParaRPr lang="en-IE" u="sng" dirty="0">
              <a:solidFill>
                <a:srgbClr val="7030A0"/>
              </a:solidFill>
            </a:endParaRPr>
          </a:p>
          <a:p>
            <a:r>
              <a:rPr lang="en-IE" dirty="0">
                <a:solidFill>
                  <a:srgbClr val="7030A0"/>
                </a:solidFill>
              </a:rPr>
              <a:t>ISWE are grateful to the Central Bank of Ireland for providing support and mentorship materials to the ISWE Mentorship Programme. </a:t>
            </a:r>
          </a:p>
          <a:p>
            <a:endParaRPr lang="en-IE" dirty="0">
              <a:solidFill>
                <a:srgbClr val="7030A0"/>
              </a:solidFill>
            </a:endParaRPr>
          </a:p>
        </p:txBody>
      </p:sp>
      <p:sp>
        <p:nvSpPr>
          <p:cNvPr id="3" name="Footer Placeholder 2"/>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6975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0B709-619F-4F3A-ACFD-7DC07481246E}"/>
              </a:ext>
            </a:extLst>
          </p:cNvPr>
          <p:cNvSpPr>
            <a:spLocks noGrp="1"/>
          </p:cNvSpPr>
          <p:nvPr>
            <p:ph type="title"/>
          </p:nvPr>
        </p:nvSpPr>
        <p:spPr/>
        <p:txBody>
          <a:bodyPr/>
          <a:lstStyle/>
          <a:p>
            <a:r>
              <a:rPr kumimoji="0" lang="en-IE" sz="4800" i="0" u="none" strike="noStrike" kern="1200" cap="none" spc="0" normalizeH="0" baseline="0" noProof="0" dirty="0">
                <a:ln>
                  <a:noFill/>
                </a:ln>
                <a:solidFill>
                  <a:schemeClr val="accent1">
                    <a:lumMod val="75000"/>
                  </a:schemeClr>
                </a:solidFill>
                <a:effectLst/>
                <a:uLnTx/>
                <a:uFillTx/>
                <a:ea typeface="+mn-ea"/>
                <a:cs typeface="+mn-cs"/>
              </a:rPr>
              <a:t>Objectives </a:t>
            </a:r>
            <a:endParaRPr lang="en-IE" dirty="0">
              <a:solidFill>
                <a:schemeClr val="accent1">
                  <a:lumMod val="75000"/>
                </a:schemeClr>
              </a:solidFill>
            </a:endParaRPr>
          </a:p>
        </p:txBody>
      </p:sp>
      <p:sp>
        <p:nvSpPr>
          <p:cNvPr id="7" name="Content Placeholder 6">
            <a:extLst>
              <a:ext uri="{FF2B5EF4-FFF2-40B4-BE49-F238E27FC236}">
                <a16:creationId xmlns:a16="http://schemas.microsoft.com/office/drawing/2014/main" id="{E241D843-5A09-475E-89E5-18F7D660E096}"/>
              </a:ext>
            </a:extLst>
          </p:cNvPr>
          <p:cNvSpPr>
            <a:spLocks noGrp="1"/>
          </p:cNvSpPr>
          <p:nvPr>
            <p:ph idx="1"/>
          </p:nvPr>
        </p:nvSpPr>
        <p:spPr/>
        <p:txBody>
          <a:bodyPr/>
          <a:lstStyle/>
          <a:p>
            <a:pPr marL="342900" indent="-342900">
              <a:buFont typeface="+mj-lt"/>
              <a:buAutoNum type="arabicPeriod"/>
            </a:pPr>
            <a:r>
              <a:rPr lang="en-IE" sz="2000" dirty="0"/>
              <a:t>Understand the mentoring programme and process – what have you signed up for?</a:t>
            </a:r>
          </a:p>
          <a:p>
            <a:pPr marL="342900" indent="-342900">
              <a:buFont typeface="+mj-lt"/>
              <a:buAutoNum type="arabicPeriod"/>
            </a:pPr>
            <a:r>
              <a:rPr lang="en-IE" sz="2000" dirty="0"/>
              <a:t>Identify the role and responsibilities of a mentee and mentor.</a:t>
            </a:r>
          </a:p>
          <a:p>
            <a:pPr marL="342900" indent="-342900">
              <a:buFont typeface="+mj-lt"/>
              <a:buAutoNum type="arabicPeriod"/>
            </a:pPr>
            <a:r>
              <a:rPr lang="en-IE" sz="2000" dirty="0"/>
              <a:t>Preparing for your first meeting to ensure you get off to a positive start.</a:t>
            </a:r>
          </a:p>
          <a:p>
            <a:pPr marL="342900" indent="-342900">
              <a:buFont typeface="+mj-lt"/>
              <a:buAutoNum type="arabicPeriod"/>
            </a:pPr>
            <a:r>
              <a:rPr lang="en-IE" sz="2000" dirty="0"/>
              <a:t>Become familiar with the tools and resources available to you.</a:t>
            </a:r>
          </a:p>
          <a:p>
            <a:pPr marL="342900" indent="-342900">
              <a:buFont typeface="+mj-lt"/>
              <a:buAutoNum type="arabicPeriod"/>
            </a:pPr>
            <a:r>
              <a:rPr lang="en-IE" sz="2000" dirty="0"/>
              <a:t>Q&amp;A and Next Steps.</a:t>
            </a:r>
          </a:p>
          <a:p>
            <a:endParaRPr lang="en-IE" dirty="0"/>
          </a:p>
        </p:txBody>
      </p:sp>
      <p:sp>
        <p:nvSpPr>
          <p:cNvPr id="3" name="Footer Placeholder 2"/>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935991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12E43-A139-4AA1-B0DD-BE3840FE5D92}"/>
              </a:ext>
            </a:extLst>
          </p:cNvPr>
          <p:cNvSpPr>
            <a:spLocks noGrp="1"/>
          </p:cNvSpPr>
          <p:nvPr>
            <p:ph type="title"/>
          </p:nvPr>
        </p:nvSpPr>
        <p:spPr>
          <a:xfrm>
            <a:off x="426686" y="197675"/>
            <a:ext cx="10058400" cy="956567"/>
          </a:xfrm>
        </p:spPr>
        <p:txBody>
          <a:bodyPr/>
          <a:lstStyle/>
          <a:p>
            <a:r>
              <a:rPr lang="en-IE" b="1" dirty="0">
                <a:solidFill>
                  <a:schemeClr val="accent1">
                    <a:lumMod val="75000"/>
                  </a:schemeClr>
                </a:solidFill>
              </a:rPr>
              <a:t>Expectations</a:t>
            </a:r>
            <a:r>
              <a:rPr lang="en-IE" b="1" dirty="0">
                <a:solidFill>
                  <a:schemeClr val="accent2"/>
                </a:solidFill>
              </a:rPr>
              <a:t> </a:t>
            </a:r>
            <a:r>
              <a:rPr lang="en-IE" b="1" dirty="0">
                <a:solidFill>
                  <a:srgbClr val="7030A0"/>
                </a:solidFill>
              </a:rPr>
              <a:t>and Participation </a:t>
            </a:r>
          </a:p>
        </p:txBody>
      </p:sp>
      <p:grpSp>
        <p:nvGrpSpPr>
          <p:cNvPr id="12" name="Group 11">
            <a:extLst>
              <a:ext uri="{FF2B5EF4-FFF2-40B4-BE49-F238E27FC236}">
                <a16:creationId xmlns:a16="http://schemas.microsoft.com/office/drawing/2014/main" id="{0968B96B-5A42-48B0-948D-BC115BAFAD0B}"/>
              </a:ext>
            </a:extLst>
          </p:cNvPr>
          <p:cNvGrpSpPr/>
          <p:nvPr/>
        </p:nvGrpSpPr>
        <p:grpSpPr>
          <a:xfrm>
            <a:off x="2436257" y="5641806"/>
            <a:ext cx="7424841" cy="857250"/>
            <a:chOff x="811281" y="5247533"/>
            <a:chExt cx="5939873" cy="685800"/>
          </a:xfrm>
        </p:grpSpPr>
        <p:sp>
          <p:nvSpPr>
            <p:cNvPr id="13" name="Freeform 102">
              <a:extLst>
                <a:ext uri="{FF2B5EF4-FFF2-40B4-BE49-F238E27FC236}">
                  <a16:creationId xmlns:a16="http://schemas.microsoft.com/office/drawing/2014/main" id="{A6E62D85-7D8A-4DDE-ABF8-B164F3D90F9B}"/>
                </a:ext>
              </a:extLst>
            </p:cNvPr>
            <p:cNvSpPr/>
            <p:nvPr/>
          </p:nvSpPr>
          <p:spPr>
            <a:xfrm>
              <a:off x="1356194" y="5316113"/>
              <a:ext cx="5394960" cy="548640"/>
            </a:xfrm>
            <a:custGeom>
              <a:avLst/>
              <a:gdLst>
                <a:gd name="connsiteX0" fmla="*/ 0 w 1386550"/>
                <a:gd name="connsiteY0" fmla="*/ 0 h 468693"/>
                <a:gd name="connsiteX1" fmla="*/ 1386550 w 1386550"/>
                <a:gd name="connsiteY1" fmla="*/ 0 h 468693"/>
                <a:gd name="connsiteX2" fmla="*/ 1386550 w 1386550"/>
                <a:gd name="connsiteY2" fmla="*/ 468693 h 468693"/>
                <a:gd name="connsiteX3" fmla="*/ 0 w 1386550"/>
                <a:gd name="connsiteY3" fmla="*/ 468693 h 468693"/>
                <a:gd name="connsiteX4" fmla="*/ 0 w 1386550"/>
                <a:gd name="connsiteY4" fmla="*/ 0 h 46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550" h="468693">
                  <a:moveTo>
                    <a:pt x="0" y="0"/>
                  </a:moveTo>
                  <a:lnTo>
                    <a:pt x="1386550" y="0"/>
                  </a:lnTo>
                  <a:lnTo>
                    <a:pt x="1386550" y="468693"/>
                  </a:lnTo>
                  <a:lnTo>
                    <a:pt x="0" y="468693"/>
                  </a:lnTo>
                  <a:lnTo>
                    <a:pt x="0" y="0"/>
                  </a:lnTo>
                  <a:close/>
                </a:path>
              </a:pathLst>
            </a:custGeom>
            <a:solidFill>
              <a:schemeClr val="accent1"/>
            </a:solidFill>
            <a:ln>
              <a:noFill/>
            </a:ln>
            <a:effectLst/>
          </p:spPr>
          <p:txBody>
            <a:bodyPr spcFirstLastPara="0" vert="horz" wrap="square" lIns="274320" tIns="25400" rIns="25400" bIns="25400" numCol="1" spcCol="1270" anchor="ctr" anchorCtr="0">
              <a:noAutofit/>
            </a:bodyPr>
            <a:lstStyle/>
            <a:p>
              <a:pPr marL="0" marR="0" lvl="0" indent="0" algn="l" defTabSz="444500" rtl="0"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Lato"/>
                  <a:ea typeface="+mn-ea"/>
                  <a:cs typeface="+mn-cs"/>
                </a:rPr>
                <a:t>Chat box – use to participate or ask questions</a:t>
              </a:r>
            </a:p>
          </p:txBody>
        </p:sp>
        <p:grpSp>
          <p:nvGrpSpPr>
            <p:cNvPr id="14" name="Group 13">
              <a:extLst>
                <a:ext uri="{FF2B5EF4-FFF2-40B4-BE49-F238E27FC236}">
                  <a16:creationId xmlns:a16="http://schemas.microsoft.com/office/drawing/2014/main" id="{9769187C-1E67-4247-9972-4A26805EBCB2}"/>
                </a:ext>
              </a:extLst>
            </p:cNvPr>
            <p:cNvGrpSpPr/>
            <p:nvPr/>
          </p:nvGrpSpPr>
          <p:grpSpPr>
            <a:xfrm>
              <a:off x="811281" y="5247533"/>
              <a:ext cx="685800" cy="685800"/>
              <a:chOff x="898994" y="5218958"/>
              <a:chExt cx="685800" cy="685800"/>
            </a:xfrm>
          </p:grpSpPr>
          <p:sp>
            <p:nvSpPr>
              <p:cNvPr id="15" name="Oval 14">
                <a:extLst>
                  <a:ext uri="{FF2B5EF4-FFF2-40B4-BE49-F238E27FC236}">
                    <a16:creationId xmlns:a16="http://schemas.microsoft.com/office/drawing/2014/main" id="{3C4929A1-944E-4840-93EC-01F5E0D4C9B0}"/>
                  </a:ext>
                </a:extLst>
              </p:cNvPr>
              <p:cNvSpPr/>
              <p:nvPr/>
            </p:nvSpPr>
            <p:spPr>
              <a:xfrm>
                <a:off x="898994" y="5218958"/>
                <a:ext cx="685800" cy="685800"/>
              </a:xfrm>
              <a:prstGeom prst="ellipse">
                <a:avLst/>
              </a:prstGeom>
              <a:solidFill>
                <a:srgbClr val="FFFFFF"/>
              </a:solidFill>
              <a:ln w="25400" cap="flat" cmpd="sng" algn="ctr">
                <a:solidFill>
                  <a:srgbClr val="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FFFFFF"/>
                  </a:solidFill>
                  <a:effectLst/>
                  <a:uLnTx/>
                  <a:uFillTx/>
                  <a:latin typeface="Arial"/>
                  <a:ea typeface="+mn-ea"/>
                  <a:cs typeface="+mn-cs"/>
                </a:endParaRPr>
              </a:p>
            </p:txBody>
          </p:sp>
          <p:pic>
            <p:nvPicPr>
              <p:cNvPr id="16" name="Picture 4" descr="C:\Users\xeaa216\Desktop\Share icon_neg_s_0096.png">
                <a:extLst>
                  <a:ext uri="{FF2B5EF4-FFF2-40B4-BE49-F238E27FC236}">
                    <a16:creationId xmlns:a16="http://schemas.microsoft.com/office/drawing/2014/main" id="{6852F729-E6C1-49E7-9709-544BB0DC63B1}"/>
                  </a:ext>
                </a:extLst>
              </p:cNvPr>
              <p:cNvPicPr>
                <a:picLocks noChangeAspect="1" noChangeArrowheads="1"/>
              </p:cNvPicPr>
              <p:nvPr/>
            </p:nvPicPr>
            <p:blipFill>
              <a:blip r:embed="rId4"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921854" y="5241818"/>
                <a:ext cx="640080" cy="64008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7" name="Group 16">
            <a:extLst>
              <a:ext uri="{FF2B5EF4-FFF2-40B4-BE49-F238E27FC236}">
                <a16:creationId xmlns:a16="http://schemas.microsoft.com/office/drawing/2014/main" id="{5130C527-84D3-49CC-AE80-DFD91BAE4D51}"/>
              </a:ext>
            </a:extLst>
          </p:cNvPr>
          <p:cNvGrpSpPr/>
          <p:nvPr/>
        </p:nvGrpSpPr>
        <p:grpSpPr>
          <a:xfrm>
            <a:off x="2474455" y="4898856"/>
            <a:ext cx="7386643" cy="857250"/>
            <a:chOff x="811281" y="4513262"/>
            <a:chExt cx="5939873" cy="685800"/>
          </a:xfrm>
        </p:grpSpPr>
        <p:sp>
          <p:nvSpPr>
            <p:cNvPr id="18" name="Freeform 92">
              <a:extLst>
                <a:ext uri="{FF2B5EF4-FFF2-40B4-BE49-F238E27FC236}">
                  <a16:creationId xmlns:a16="http://schemas.microsoft.com/office/drawing/2014/main" id="{FFBF6930-3B17-4180-8AAB-C0F697D3576F}"/>
                </a:ext>
              </a:extLst>
            </p:cNvPr>
            <p:cNvSpPr/>
            <p:nvPr/>
          </p:nvSpPr>
          <p:spPr>
            <a:xfrm>
              <a:off x="1356194" y="4581842"/>
              <a:ext cx="5394960" cy="548640"/>
            </a:xfrm>
            <a:custGeom>
              <a:avLst/>
              <a:gdLst>
                <a:gd name="connsiteX0" fmla="*/ 0 w 1386550"/>
                <a:gd name="connsiteY0" fmla="*/ 0 h 468693"/>
                <a:gd name="connsiteX1" fmla="*/ 1386550 w 1386550"/>
                <a:gd name="connsiteY1" fmla="*/ 0 h 468693"/>
                <a:gd name="connsiteX2" fmla="*/ 1386550 w 1386550"/>
                <a:gd name="connsiteY2" fmla="*/ 468693 h 468693"/>
                <a:gd name="connsiteX3" fmla="*/ 0 w 1386550"/>
                <a:gd name="connsiteY3" fmla="*/ 468693 h 468693"/>
                <a:gd name="connsiteX4" fmla="*/ 0 w 1386550"/>
                <a:gd name="connsiteY4" fmla="*/ 0 h 46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550" h="468693">
                  <a:moveTo>
                    <a:pt x="0" y="0"/>
                  </a:moveTo>
                  <a:lnTo>
                    <a:pt x="1386550" y="0"/>
                  </a:lnTo>
                  <a:lnTo>
                    <a:pt x="1386550" y="468693"/>
                  </a:lnTo>
                  <a:lnTo>
                    <a:pt x="0" y="468693"/>
                  </a:lnTo>
                  <a:lnTo>
                    <a:pt x="0" y="0"/>
                  </a:lnTo>
                  <a:close/>
                </a:path>
              </a:pathLst>
            </a:custGeom>
            <a:solidFill>
              <a:srgbClr val="7030A0"/>
            </a:solidFill>
            <a:ln>
              <a:noFill/>
            </a:ln>
            <a:effectLst/>
          </p:spPr>
          <p:txBody>
            <a:bodyPr spcFirstLastPara="0" vert="horz" wrap="square" lIns="274320" tIns="25400" rIns="25400" bIns="25400" numCol="1" spcCol="1270" anchor="ctr" anchorCtr="0">
              <a:noAutofit/>
            </a:bodyPr>
            <a:lstStyle/>
            <a:p>
              <a:pPr marL="0" marR="0" lvl="0" indent="0" algn="l" defTabSz="444500" rtl="0"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Lato"/>
                  <a:ea typeface="+mn-ea"/>
                  <a:cs typeface="+mn-cs"/>
                </a:rPr>
                <a:t>Breakouts – pay attention to instructions</a:t>
              </a:r>
            </a:p>
          </p:txBody>
        </p:sp>
        <p:grpSp>
          <p:nvGrpSpPr>
            <p:cNvPr id="19" name="Group 18">
              <a:extLst>
                <a:ext uri="{FF2B5EF4-FFF2-40B4-BE49-F238E27FC236}">
                  <a16:creationId xmlns:a16="http://schemas.microsoft.com/office/drawing/2014/main" id="{C00D3251-04EE-436E-8191-1EDCCC30B3A1}"/>
                </a:ext>
              </a:extLst>
            </p:cNvPr>
            <p:cNvGrpSpPr/>
            <p:nvPr/>
          </p:nvGrpSpPr>
          <p:grpSpPr>
            <a:xfrm>
              <a:off x="811281" y="4513262"/>
              <a:ext cx="685800" cy="685800"/>
              <a:chOff x="898994" y="4538898"/>
              <a:chExt cx="685800" cy="685800"/>
            </a:xfrm>
          </p:grpSpPr>
          <p:sp>
            <p:nvSpPr>
              <p:cNvPr id="20" name="Oval 19">
                <a:extLst>
                  <a:ext uri="{FF2B5EF4-FFF2-40B4-BE49-F238E27FC236}">
                    <a16:creationId xmlns:a16="http://schemas.microsoft.com/office/drawing/2014/main" id="{B4D9AD62-CE2F-4840-BFCC-5F35482F7450}"/>
                  </a:ext>
                </a:extLst>
              </p:cNvPr>
              <p:cNvSpPr/>
              <p:nvPr/>
            </p:nvSpPr>
            <p:spPr>
              <a:xfrm>
                <a:off x="898994" y="4538898"/>
                <a:ext cx="685800" cy="685800"/>
              </a:xfrm>
              <a:prstGeom prst="ellipse">
                <a:avLst/>
              </a:prstGeom>
              <a:solidFill>
                <a:srgbClr val="FFFFFF"/>
              </a:solidFill>
              <a:ln w="25400" cap="flat" cmpd="sng" algn="ctr">
                <a:solidFill>
                  <a:srgbClr val="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FFFFFF"/>
                  </a:solidFill>
                  <a:effectLst/>
                  <a:uLnTx/>
                  <a:uFillTx/>
                  <a:latin typeface="Arial"/>
                  <a:ea typeface="+mn-ea"/>
                  <a:cs typeface="+mn-cs"/>
                </a:endParaRPr>
              </a:p>
            </p:txBody>
          </p:sp>
          <p:pic>
            <p:nvPicPr>
              <p:cNvPr id="21" name="Picture 7" descr="C:\Users\xeaa216\Desktop\Breakouts icon_neg_s_0017.png">
                <a:extLst>
                  <a:ext uri="{FF2B5EF4-FFF2-40B4-BE49-F238E27FC236}">
                    <a16:creationId xmlns:a16="http://schemas.microsoft.com/office/drawing/2014/main" id="{734720E9-FC4E-47F6-8302-403E2545FB66}"/>
                  </a:ext>
                </a:extLst>
              </p:cNvPr>
              <p:cNvPicPr>
                <a:picLocks noChangeAspect="1" noChangeArrowheads="1"/>
              </p:cNvPicPr>
              <p:nvPr/>
            </p:nvPicPr>
            <p:blipFill>
              <a:blip r:embed="rId5"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921854" y="4561758"/>
                <a:ext cx="640080" cy="64008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2" name="Group 21">
            <a:extLst>
              <a:ext uri="{FF2B5EF4-FFF2-40B4-BE49-F238E27FC236}">
                <a16:creationId xmlns:a16="http://schemas.microsoft.com/office/drawing/2014/main" id="{FF4EEFD7-CE35-4055-A5B8-16F34D270247}"/>
              </a:ext>
            </a:extLst>
          </p:cNvPr>
          <p:cNvGrpSpPr/>
          <p:nvPr/>
        </p:nvGrpSpPr>
        <p:grpSpPr>
          <a:xfrm>
            <a:off x="2388419" y="4191023"/>
            <a:ext cx="7472679" cy="857250"/>
            <a:chOff x="811281" y="3778990"/>
            <a:chExt cx="6103620" cy="685800"/>
          </a:xfrm>
        </p:grpSpPr>
        <p:sp>
          <p:nvSpPr>
            <p:cNvPr id="23" name="Freeform 121">
              <a:extLst>
                <a:ext uri="{FF2B5EF4-FFF2-40B4-BE49-F238E27FC236}">
                  <a16:creationId xmlns:a16="http://schemas.microsoft.com/office/drawing/2014/main" id="{CC6FEEBD-C7CC-4FBA-BFF1-766EB627879F}"/>
                </a:ext>
              </a:extLst>
            </p:cNvPr>
            <p:cNvSpPr/>
            <p:nvPr/>
          </p:nvSpPr>
          <p:spPr>
            <a:xfrm>
              <a:off x="1519941" y="3820948"/>
              <a:ext cx="5394960" cy="548640"/>
            </a:xfrm>
            <a:custGeom>
              <a:avLst/>
              <a:gdLst>
                <a:gd name="connsiteX0" fmla="*/ 0 w 1386550"/>
                <a:gd name="connsiteY0" fmla="*/ 0 h 468693"/>
                <a:gd name="connsiteX1" fmla="*/ 1386550 w 1386550"/>
                <a:gd name="connsiteY1" fmla="*/ 0 h 468693"/>
                <a:gd name="connsiteX2" fmla="*/ 1386550 w 1386550"/>
                <a:gd name="connsiteY2" fmla="*/ 468693 h 468693"/>
                <a:gd name="connsiteX3" fmla="*/ 0 w 1386550"/>
                <a:gd name="connsiteY3" fmla="*/ 468693 h 468693"/>
                <a:gd name="connsiteX4" fmla="*/ 0 w 1386550"/>
                <a:gd name="connsiteY4" fmla="*/ 0 h 46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550" h="468693">
                  <a:moveTo>
                    <a:pt x="0" y="0"/>
                  </a:moveTo>
                  <a:lnTo>
                    <a:pt x="1386550" y="0"/>
                  </a:lnTo>
                  <a:lnTo>
                    <a:pt x="1386550" y="468693"/>
                  </a:lnTo>
                  <a:lnTo>
                    <a:pt x="0" y="468693"/>
                  </a:lnTo>
                  <a:lnTo>
                    <a:pt x="0" y="0"/>
                  </a:lnTo>
                  <a:close/>
                </a:path>
              </a:pathLst>
            </a:custGeom>
            <a:solidFill>
              <a:schemeClr val="accent1"/>
            </a:solidFill>
            <a:ln>
              <a:noFill/>
            </a:ln>
            <a:effectLst/>
          </p:spPr>
          <p:txBody>
            <a:bodyPr spcFirstLastPara="0" vert="horz" wrap="square" lIns="274320" tIns="25400" rIns="25400" bIns="25400" numCol="1" spcCol="1270" anchor="ctr" anchorCtr="0">
              <a:noAutofit/>
            </a:bodyPr>
            <a:lstStyle/>
            <a:p>
              <a:pPr marL="0" marR="0" lvl="0" indent="0" algn="l" defTabSz="444500" rtl="0"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Lato"/>
                  <a:ea typeface="+mn-ea"/>
                  <a:cs typeface="+mn-cs"/>
                </a:rPr>
                <a:t>Raise your hand to volunteer to speak or ask a question</a:t>
              </a:r>
            </a:p>
          </p:txBody>
        </p:sp>
        <p:grpSp>
          <p:nvGrpSpPr>
            <p:cNvPr id="24" name="Group 23">
              <a:extLst>
                <a:ext uri="{FF2B5EF4-FFF2-40B4-BE49-F238E27FC236}">
                  <a16:creationId xmlns:a16="http://schemas.microsoft.com/office/drawing/2014/main" id="{AE8D0B03-A004-4C76-87E0-DF90C104E921}"/>
                </a:ext>
              </a:extLst>
            </p:cNvPr>
            <p:cNvGrpSpPr/>
            <p:nvPr/>
          </p:nvGrpSpPr>
          <p:grpSpPr>
            <a:xfrm>
              <a:off x="811281" y="3778990"/>
              <a:ext cx="685800" cy="685800"/>
              <a:chOff x="-22860" y="3860186"/>
              <a:chExt cx="685800" cy="685800"/>
            </a:xfrm>
          </p:grpSpPr>
          <p:sp>
            <p:nvSpPr>
              <p:cNvPr id="25" name="Oval 24">
                <a:extLst>
                  <a:ext uri="{FF2B5EF4-FFF2-40B4-BE49-F238E27FC236}">
                    <a16:creationId xmlns:a16="http://schemas.microsoft.com/office/drawing/2014/main" id="{043FF908-2E62-4225-A554-BEDE63062206}"/>
                  </a:ext>
                </a:extLst>
              </p:cNvPr>
              <p:cNvSpPr/>
              <p:nvPr/>
            </p:nvSpPr>
            <p:spPr>
              <a:xfrm>
                <a:off x="-22860" y="3860186"/>
                <a:ext cx="685800" cy="685800"/>
              </a:xfrm>
              <a:prstGeom prst="ellipse">
                <a:avLst/>
              </a:prstGeom>
              <a:solidFill>
                <a:srgbClr val="FFFFFF"/>
              </a:solidFill>
              <a:ln w="25400" cap="flat" cmpd="sng" algn="ctr">
                <a:solidFill>
                  <a:schemeClr val="accent2"/>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FFFFFF"/>
                  </a:solidFill>
                  <a:effectLst/>
                  <a:uLnTx/>
                  <a:uFillTx/>
                  <a:latin typeface="Arial"/>
                  <a:ea typeface="+mn-ea"/>
                  <a:cs typeface="+mn-cs"/>
                </a:endParaRPr>
              </a:p>
            </p:txBody>
          </p:sp>
          <p:pic>
            <p:nvPicPr>
              <p:cNvPr id="26" name="Picture 3" descr="H:\Documents 2\Graphics\Icons\Hand.png">
                <a:extLst>
                  <a:ext uri="{FF2B5EF4-FFF2-40B4-BE49-F238E27FC236}">
                    <a16:creationId xmlns:a16="http://schemas.microsoft.com/office/drawing/2014/main" id="{B4D8476C-400C-46DC-B56C-FC1D7B951119}"/>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80" y="3951626"/>
                <a:ext cx="502920" cy="50292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7" name="Group 26">
            <a:extLst>
              <a:ext uri="{FF2B5EF4-FFF2-40B4-BE49-F238E27FC236}">
                <a16:creationId xmlns:a16="http://schemas.microsoft.com/office/drawing/2014/main" id="{F01E193A-09D0-4A56-B60F-871C5A8CF2FE}"/>
              </a:ext>
            </a:extLst>
          </p:cNvPr>
          <p:cNvGrpSpPr/>
          <p:nvPr/>
        </p:nvGrpSpPr>
        <p:grpSpPr>
          <a:xfrm>
            <a:off x="2436257" y="3431222"/>
            <a:ext cx="7424841" cy="857250"/>
            <a:chOff x="811281" y="2310446"/>
            <a:chExt cx="5939873" cy="685800"/>
          </a:xfrm>
        </p:grpSpPr>
        <p:sp>
          <p:nvSpPr>
            <p:cNvPr id="28" name="Freeform 114">
              <a:extLst>
                <a:ext uri="{FF2B5EF4-FFF2-40B4-BE49-F238E27FC236}">
                  <a16:creationId xmlns:a16="http://schemas.microsoft.com/office/drawing/2014/main" id="{6D91D219-51C3-4828-9278-95A7D22ED2B3}"/>
                </a:ext>
              </a:extLst>
            </p:cNvPr>
            <p:cNvSpPr/>
            <p:nvPr/>
          </p:nvSpPr>
          <p:spPr>
            <a:xfrm>
              <a:off x="1356194" y="2379026"/>
              <a:ext cx="5394960" cy="548640"/>
            </a:xfrm>
            <a:custGeom>
              <a:avLst/>
              <a:gdLst>
                <a:gd name="connsiteX0" fmla="*/ 0 w 1249986"/>
                <a:gd name="connsiteY0" fmla="*/ 0 h 422530"/>
                <a:gd name="connsiteX1" fmla="*/ 1249986 w 1249986"/>
                <a:gd name="connsiteY1" fmla="*/ 0 h 422530"/>
                <a:gd name="connsiteX2" fmla="*/ 1249986 w 1249986"/>
                <a:gd name="connsiteY2" fmla="*/ 422530 h 422530"/>
                <a:gd name="connsiteX3" fmla="*/ 0 w 1249986"/>
                <a:gd name="connsiteY3" fmla="*/ 422530 h 422530"/>
                <a:gd name="connsiteX4" fmla="*/ 0 w 1249986"/>
                <a:gd name="connsiteY4" fmla="*/ 0 h 422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986" h="422530">
                  <a:moveTo>
                    <a:pt x="0" y="0"/>
                  </a:moveTo>
                  <a:lnTo>
                    <a:pt x="1249986" y="0"/>
                  </a:lnTo>
                  <a:lnTo>
                    <a:pt x="1249986" y="422530"/>
                  </a:lnTo>
                  <a:lnTo>
                    <a:pt x="0" y="422530"/>
                  </a:lnTo>
                  <a:lnTo>
                    <a:pt x="0" y="0"/>
                  </a:lnTo>
                  <a:close/>
                </a:path>
              </a:pathLst>
            </a:custGeom>
            <a:solidFill>
              <a:srgbClr val="7030A0"/>
            </a:solidFill>
            <a:ln>
              <a:noFill/>
            </a:ln>
            <a:effectLst/>
          </p:spPr>
          <p:txBody>
            <a:bodyPr spcFirstLastPara="0" vert="horz" wrap="square" lIns="274320" tIns="22860" rIns="22860" bIns="22860" numCol="1" spcCol="1270" anchor="ctr" anchorCtr="0">
              <a:noAutofit/>
            </a:bodyPr>
            <a:lstStyle/>
            <a:p>
              <a:pPr marL="0" marR="0" lvl="0" indent="0" algn="l" defTabSz="400050" rtl="0"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Lato"/>
                  <a:ea typeface="+mn-ea"/>
                  <a:cs typeface="+mn-cs"/>
                </a:rPr>
                <a:t>Put your microphone on mute when not speaking</a:t>
              </a:r>
            </a:p>
          </p:txBody>
        </p:sp>
        <p:grpSp>
          <p:nvGrpSpPr>
            <p:cNvPr id="29" name="Group 28">
              <a:extLst>
                <a:ext uri="{FF2B5EF4-FFF2-40B4-BE49-F238E27FC236}">
                  <a16:creationId xmlns:a16="http://schemas.microsoft.com/office/drawing/2014/main" id="{25049BAD-DAF4-4C8D-9FCB-1701ADDB627F}"/>
                </a:ext>
              </a:extLst>
            </p:cNvPr>
            <p:cNvGrpSpPr/>
            <p:nvPr/>
          </p:nvGrpSpPr>
          <p:grpSpPr>
            <a:xfrm>
              <a:off x="811281" y="2310446"/>
              <a:ext cx="685800" cy="685800"/>
              <a:chOff x="916139" y="2551114"/>
              <a:chExt cx="685800" cy="685800"/>
            </a:xfrm>
          </p:grpSpPr>
          <p:sp>
            <p:nvSpPr>
              <p:cNvPr id="30" name="Oval 29">
                <a:extLst>
                  <a:ext uri="{FF2B5EF4-FFF2-40B4-BE49-F238E27FC236}">
                    <a16:creationId xmlns:a16="http://schemas.microsoft.com/office/drawing/2014/main" id="{9BA62BFB-644A-434B-A6F1-A16CFD3B2BF1}"/>
                  </a:ext>
                </a:extLst>
              </p:cNvPr>
              <p:cNvSpPr/>
              <p:nvPr/>
            </p:nvSpPr>
            <p:spPr>
              <a:xfrm>
                <a:off x="916139" y="2551114"/>
                <a:ext cx="685800" cy="685800"/>
              </a:xfrm>
              <a:prstGeom prst="ellipse">
                <a:avLst/>
              </a:prstGeom>
              <a:solidFill>
                <a:srgbClr val="FFFFFF"/>
              </a:solidFill>
              <a:ln w="25400" cap="flat" cmpd="sng" algn="ctr">
                <a:solidFill>
                  <a:srgbClr val="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31" name="Group 30">
                <a:extLst>
                  <a:ext uri="{FF2B5EF4-FFF2-40B4-BE49-F238E27FC236}">
                    <a16:creationId xmlns:a16="http://schemas.microsoft.com/office/drawing/2014/main" id="{59F4C543-F40D-4616-B511-DFB011BED59B}"/>
                  </a:ext>
                </a:extLst>
              </p:cNvPr>
              <p:cNvGrpSpPr/>
              <p:nvPr/>
            </p:nvGrpSpPr>
            <p:grpSpPr>
              <a:xfrm>
                <a:off x="938999" y="2573974"/>
                <a:ext cx="640080" cy="640080"/>
                <a:chOff x="925664" y="2551041"/>
                <a:chExt cx="640080" cy="640080"/>
              </a:xfrm>
            </p:grpSpPr>
            <p:sp>
              <p:nvSpPr>
                <p:cNvPr id="32" name="Oval 31">
                  <a:extLst>
                    <a:ext uri="{FF2B5EF4-FFF2-40B4-BE49-F238E27FC236}">
                      <a16:creationId xmlns:a16="http://schemas.microsoft.com/office/drawing/2014/main" id="{8F1F1543-2330-4667-924D-810EEB629E12}"/>
                    </a:ext>
                  </a:extLst>
                </p:cNvPr>
                <p:cNvSpPr/>
                <p:nvPr/>
              </p:nvSpPr>
              <p:spPr>
                <a:xfrm>
                  <a:off x="925664" y="2551041"/>
                  <a:ext cx="640080" cy="640080"/>
                </a:xfrm>
                <a:prstGeom prst="ellipse">
                  <a:avLst/>
                </a:prstGeom>
                <a:noFill/>
                <a:ln w="19050" cap="flat" cmpd="sng" algn="ctr">
                  <a:solidFill>
                    <a:schemeClr val="accent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FFFFFF"/>
                    </a:solidFill>
                    <a:effectLst/>
                    <a:uLnTx/>
                    <a:uFillTx/>
                    <a:latin typeface="Arial"/>
                    <a:ea typeface="+mn-ea"/>
                    <a:cs typeface="+mn-cs"/>
                  </a:endParaRPr>
                </a:p>
              </p:txBody>
            </p:sp>
            <p:pic>
              <p:nvPicPr>
                <p:cNvPr id="33" name="Picture 4" descr="H:\Documents 2\Graphics\Icons\Mute.png">
                  <a:extLst>
                    <a:ext uri="{FF2B5EF4-FFF2-40B4-BE49-F238E27FC236}">
                      <a16:creationId xmlns:a16="http://schemas.microsoft.com/office/drawing/2014/main" id="{7F2D5598-0DB7-42B4-B6D0-8D5C2BD87E82}"/>
                    </a:ext>
                  </a:extLst>
                </p:cNvPr>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4244" y="2619621"/>
                  <a:ext cx="502920" cy="502920"/>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41" name="Group 40">
            <a:extLst>
              <a:ext uri="{FF2B5EF4-FFF2-40B4-BE49-F238E27FC236}">
                <a16:creationId xmlns:a16="http://schemas.microsoft.com/office/drawing/2014/main" id="{E9EC9CA2-5A7E-4982-B0E0-691165AAA9FA}"/>
              </a:ext>
            </a:extLst>
          </p:cNvPr>
          <p:cNvGrpSpPr/>
          <p:nvPr/>
        </p:nvGrpSpPr>
        <p:grpSpPr>
          <a:xfrm>
            <a:off x="2388419" y="2685276"/>
            <a:ext cx="7472679" cy="857250"/>
            <a:chOff x="811281" y="3044718"/>
            <a:chExt cx="5939873" cy="685800"/>
          </a:xfrm>
        </p:grpSpPr>
        <p:sp>
          <p:nvSpPr>
            <p:cNvPr id="42" name="Freeform 97">
              <a:extLst>
                <a:ext uri="{FF2B5EF4-FFF2-40B4-BE49-F238E27FC236}">
                  <a16:creationId xmlns:a16="http://schemas.microsoft.com/office/drawing/2014/main" id="{78B4B7E6-1432-4BE1-AF20-1E1B0221C7DA}"/>
                </a:ext>
              </a:extLst>
            </p:cNvPr>
            <p:cNvSpPr/>
            <p:nvPr/>
          </p:nvSpPr>
          <p:spPr>
            <a:xfrm>
              <a:off x="1356194" y="3113298"/>
              <a:ext cx="5394960" cy="548640"/>
            </a:xfrm>
            <a:custGeom>
              <a:avLst/>
              <a:gdLst>
                <a:gd name="connsiteX0" fmla="*/ 0 w 1249986"/>
                <a:gd name="connsiteY0" fmla="*/ 0 h 422530"/>
                <a:gd name="connsiteX1" fmla="*/ 1249986 w 1249986"/>
                <a:gd name="connsiteY1" fmla="*/ 0 h 422530"/>
                <a:gd name="connsiteX2" fmla="*/ 1249986 w 1249986"/>
                <a:gd name="connsiteY2" fmla="*/ 422530 h 422530"/>
                <a:gd name="connsiteX3" fmla="*/ 0 w 1249986"/>
                <a:gd name="connsiteY3" fmla="*/ 422530 h 422530"/>
                <a:gd name="connsiteX4" fmla="*/ 0 w 1249986"/>
                <a:gd name="connsiteY4" fmla="*/ 0 h 422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986" h="422530">
                  <a:moveTo>
                    <a:pt x="0" y="0"/>
                  </a:moveTo>
                  <a:lnTo>
                    <a:pt x="1249986" y="0"/>
                  </a:lnTo>
                  <a:lnTo>
                    <a:pt x="1249986" y="422530"/>
                  </a:lnTo>
                  <a:lnTo>
                    <a:pt x="0" y="422530"/>
                  </a:lnTo>
                  <a:lnTo>
                    <a:pt x="0" y="0"/>
                  </a:lnTo>
                  <a:close/>
                </a:path>
              </a:pathLst>
            </a:custGeom>
            <a:solidFill>
              <a:schemeClr val="accent1"/>
            </a:solidFill>
            <a:ln>
              <a:noFill/>
            </a:ln>
            <a:effectLst/>
          </p:spPr>
          <p:txBody>
            <a:bodyPr spcFirstLastPara="0" vert="horz" wrap="square" lIns="274320" tIns="22860" rIns="22860" bIns="22860" numCol="1" spcCol="1270" anchor="ctr" anchorCtr="0">
              <a:noAutofit/>
            </a:bodyPr>
            <a:lstStyle/>
            <a:p>
              <a:pPr marL="0" marR="0" lvl="0" indent="0" algn="l" defTabSz="400050" rtl="0"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Lato"/>
                  <a:ea typeface="+mn-ea"/>
                  <a:cs typeface="+mn-cs"/>
                </a:rPr>
                <a:t>Treat all conversations as confidential</a:t>
              </a:r>
            </a:p>
          </p:txBody>
        </p:sp>
        <p:grpSp>
          <p:nvGrpSpPr>
            <p:cNvPr id="43" name="Group 42">
              <a:extLst>
                <a:ext uri="{FF2B5EF4-FFF2-40B4-BE49-F238E27FC236}">
                  <a16:creationId xmlns:a16="http://schemas.microsoft.com/office/drawing/2014/main" id="{7D462F08-40F3-4C97-B0F5-A22893929C1E}"/>
                </a:ext>
              </a:extLst>
            </p:cNvPr>
            <p:cNvGrpSpPr/>
            <p:nvPr/>
          </p:nvGrpSpPr>
          <p:grpSpPr>
            <a:xfrm>
              <a:off x="811281" y="3044718"/>
              <a:ext cx="685800" cy="685800"/>
              <a:chOff x="879944" y="3175159"/>
              <a:chExt cx="685800" cy="685800"/>
            </a:xfrm>
          </p:grpSpPr>
          <p:sp>
            <p:nvSpPr>
              <p:cNvPr id="44" name="Oval 43">
                <a:extLst>
                  <a:ext uri="{FF2B5EF4-FFF2-40B4-BE49-F238E27FC236}">
                    <a16:creationId xmlns:a16="http://schemas.microsoft.com/office/drawing/2014/main" id="{835F7A7D-9BAD-4642-B870-79771F01C16D}"/>
                  </a:ext>
                </a:extLst>
              </p:cNvPr>
              <p:cNvSpPr/>
              <p:nvPr/>
            </p:nvSpPr>
            <p:spPr>
              <a:xfrm>
                <a:off x="879944" y="3175159"/>
                <a:ext cx="685800" cy="685800"/>
              </a:xfrm>
              <a:prstGeom prst="ellipse">
                <a:avLst/>
              </a:prstGeom>
              <a:solidFill>
                <a:srgbClr val="FFFFFF"/>
              </a:solidFill>
              <a:ln w="25400" cap="flat" cmpd="sng" algn="ctr">
                <a:solidFill>
                  <a:srgbClr val="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FFFFFF"/>
                  </a:solidFill>
                  <a:effectLst/>
                  <a:uLnTx/>
                  <a:uFillTx/>
                  <a:latin typeface="Arial"/>
                  <a:ea typeface="+mn-ea"/>
                  <a:cs typeface="+mn-cs"/>
                </a:endParaRPr>
              </a:p>
            </p:txBody>
          </p:sp>
          <p:pic>
            <p:nvPicPr>
              <p:cNvPr id="45" name="Picture 44">
                <a:extLst>
                  <a:ext uri="{FF2B5EF4-FFF2-40B4-BE49-F238E27FC236}">
                    <a16:creationId xmlns:a16="http://schemas.microsoft.com/office/drawing/2014/main" id="{96AD87BB-0B26-4FED-BA92-6A13763DB15C}"/>
                  </a:ext>
                </a:extLst>
              </p:cNvPr>
              <p:cNvPicPr>
                <a:picLocks noChangeAspect="1"/>
              </p:cNvPicPr>
              <p:nvPr/>
            </p:nvPicPr>
            <p:blipFill>
              <a:blip r:embed="rId8"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02804" y="3198019"/>
                <a:ext cx="640080" cy="640080"/>
              </a:xfrm>
              <a:prstGeom prst="rect">
                <a:avLst/>
              </a:prstGeom>
            </p:spPr>
          </p:pic>
        </p:grpSp>
      </p:grpSp>
      <p:grpSp>
        <p:nvGrpSpPr>
          <p:cNvPr id="46" name="Group 45">
            <a:extLst>
              <a:ext uri="{FF2B5EF4-FFF2-40B4-BE49-F238E27FC236}">
                <a16:creationId xmlns:a16="http://schemas.microsoft.com/office/drawing/2014/main" id="{4766B032-01AA-4E8D-898F-58442ACFF6F4}"/>
              </a:ext>
            </a:extLst>
          </p:cNvPr>
          <p:cNvGrpSpPr/>
          <p:nvPr/>
        </p:nvGrpSpPr>
        <p:grpSpPr>
          <a:xfrm>
            <a:off x="2359660" y="1950894"/>
            <a:ext cx="7472679" cy="857250"/>
            <a:chOff x="811281" y="1576174"/>
            <a:chExt cx="5939873" cy="685800"/>
          </a:xfrm>
        </p:grpSpPr>
        <p:sp>
          <p:nvSpPr>
            <p:cNvPr id="47" name="Freeform 87">
              <a:extLst>
                <a:ext uri="{FF2B5EF4-FFF2-40B4-BE49-F238E27FC236}">
                  <a16:creationId xmlns:a16="http://schemas.microsoft.com/office/drawing/2014/main" id="{167C0445-B20E-484D-959C-69F5174A2E5B}"/>
                </a:ext>
              </a:extLst>
            </p:cNvPr>
            <p:cNvSpPr/>
            <p:nvPr/>
          </p:nvSpPr>
          <p:spPr>
            <a:xfrm>
              <a:off x="1356194" y="1644754"/>
              <a:ext cx="5394960" cy="548640"/>
            </a:xfrm>
            <a:custGeom>
              <a:avLst/>
              <a:gdLst>
                <a:gd name="connsiteX0" fmla="*/ 0 w 1249986"/>
                <a:gd name="connsiteY0" fmla="*/ 0 h 422530"/>
                <a:gd name="connsiteX1" fmla="*/ 1249986 w 1249986"/>
                <a:gd name="connsiteY1" fmla="*/ 0 h 422530"/>
                <a:gd name="connsiteX2" fmla="*/ 1249986 w 1249986"/>
                <a:gd name="connsiteY2" fmla="*/ 422530 h 422530"/>
                <a:gd name="connsiteX3" fmla="*/ 0 w 1249986"/>
                <a:gd name="connsiteY3" fmla="*/ 422530 h 422530"/>
                <a:gd name="connsiteX4" fmla="*/ 0 w 1249986"/>
                <a:gd name="connsiteY4" fmla="*/ 0 h 422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986" h="422530">
                  <a:moveTo>
                    <a:pt x="0" y="0"/>
                  </a:moveTo>
                  <a:lnTo>
                    <a:pt x="1249986" y="0"/>
                  </a:lnTo>
                  <a:lnTo>
                    <a:pt x="1249986" y="422530"/>
                  </a:lnTo>
                  <a:lnTo>
                    <a:pt x="0" y="422530"/>
                  </a:lnTo>
                  <a:lnTo>
                    <a:pt x="0" y="0"/>
                  </a:lnTo>
                  <a:close/>
                </a:path>
              </a:pathLst>
            </a:custGeom>
            <a:solidFill>
              <a:srgbClr val="7030A0"/>
            </a:solidFill>
            <a:ln>
              <a:noFill/>
            </a:ln>
            <a:effectLst/>
          </p:spPr>
          <p:txBody>
            <a:bodyPr spcFirstLastPara="0" vert="horz" wrap="square" lIns="274320" tIns="22860" rIns="22860" bIns="22860" numCol="1" spcCol="1270" anchor="ctr" anchorCtr="0">
              <a:noAutofit/>
            </a:bodyPr>
            <a:lstStyle/>
            <a:p>
              <a:pPr marL="0" marR="0" lvl="0" indent="0" algn="l" defTabSz="400050" rtl="0"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Lato"/>
                  <a:ea typeface="+mn-ea"/>
                  <a:cs typeface="+mn-cs"/>
                </a:rPr>
                <a:t>Participate actively in the discussion</a:t>
              </a:r>
            </a:p>
          </p:txBody>
        </p:sp>
        <p:grpSp>
          <p:nvGrpSpPr>
            <p:cNvPr id="48" name="Group 47">
              <a:extLst>
                <a:ext uri="{FF2B5EF4-FFF2-40B4-BE49-F238E27FC236}">
                  <a16:creationId xmlns:a16="http://schemas.microsoft.com/office/drawing/2014/main" id="{0214E450-E554-4032-A6A3-9BDE73100A8D}"/>
                </a:ext>
              </a:extLst>
            </p:cNvPr>
            <p:cNvGrpSpPr/>
            <p:nvPr/>
          </p:nvGrpSpPr>
          <p:grpSpPr>
            <a:xfrm>
              <a:off x="811281" y="1576174"/>
              <a:ext cx="685800" cy="685800"/>
              <a:chOff x="809459" y="1818148"/>
              <a:chExt cx="685800" cy="685800"/>
            </a:xfrm>
          </p:grpSpPr>
          <p:sp>
            <p:nvSpPr>
              <p:cNvPr id="49" name="Oval 48">
                <a:extLst>
                  <a:ext uri="{FF2B5EF4-FFF2-40B4-BE49-F238E27FC236}">
                    <a16:creationId xmlns:a16="http://schemas.microsoft.com/office/drawing/2014/main" id="{AD9DFA22-911F-499C-9750-0034DA3ECB91}"/>
                  </a:ext>
                </a:extLst>
              </p:cNvPr>
              <p:cNvSpPr/>
              <p:nvPr/>
            </p:nvSpPr>
            <p:spPr>
              <a:xfrm>
                <a:off x="809459" y="1818148"/>
                <a:ext cx="685800" cy="685800"/>
              </a:xfrm>
              <a:prstGeom prst="ellipse">
                <a:avLst/>
              </a:prstGeom>
              <a:solidFill>
                <a:srgbClr val="FFFFFF"/>
              </a:solidFill>
              <a:ln w="25400" cap="flat" cmpd="sng" algn="ctr">
                <a:solidFill>
                  <a:srgbClr val="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FFFFFF"/>
                  </a:solidFill>
                  <a:effectLst/>
                  <a:uLnTx/>
                  <a:uFillTx/>
                  <a:latin typeface="Arial"/>
                  <a:ea typeface="+mn-ea"/>
                  <a:cs typeface="+mn-cs"/>
                </a:endParaRPr>
              </a:p>
            </p:txBody>
          </p:sp>
          <p:pic>
            <p:nvPicPr>
              <p:cNvPr id="50" name="Picture 2" descr="C:\Users\xeaa216\Desktop\Chat icon_neg_s_0024.png">
                <a:extLst>
                  <a:ext uri="{FF2B5EF4-FFF2-40B4-BE49-F238E27FC236}">
                    <a16:creationId xmlns:a16="http://schemas.microsoft.com/office/drawing/2014/main" id="{7B36DC73-BD21-4850-ADBA-561B0101671C}"/>
                  </a:ext>
                </a:extLst>
              </p:cNvPr>
              <p:cNvPicPr>
                <a:picLocks noChangeAspect="1" noChangeArrowheads="1"/>
              </p:cNvPicPr>
              <p:nvPr/>
            </p:nvPicPr>
            <p:blipFill>
              <a:blip r:embed="rId9"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832319" y="1841008"/>
                <a:ext cx="640080" cy="64008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1" name="Group 50">
            <a:extLst>
              <a:ext uri="{FF2B5EF4-FFF2-40B4-BE49-F238E27FC236}">
                <a16:creationId xmlns:a16="http://schemas.microsoft.com/office/drawing/2014/main" id="{DE053920-06BC-443F-B3C4-4365C3CFD38E}"/>
              </a:ext>
            </a:extLst>
          </p:cNvPr>
          <p:cNvGrpSpPr/>
          <p:nvPr/>
        </p:nvGrpSpPr>
        <p:grpSpPr>
          <a:xfrm>
            <a:off x="2359660" y="1229901"/>
            <a:ext cx="7472679" cy="857250"/>
            <a:chOff x="811281" y="841902"/>
            <a:chExt cx="5939873" cy="685800"/>
          </a:xfrm>
        </p:grpSpPr>
        <p:sp>
          <p:nvSpPr>
            <p:cNvPr id="52" name="Freeform 107">
              <a:extLst>
                <a:ext uri="{FF2B5EF4-FFF2-40B4-BE49-F238E27FC236}">
                  <a16:creationId xmlns:a16="http://schemas.microsoft.com/office/drawing/2014/main" id="{DB6745C2-0613-414F-9C9E-1E6C00C12B69}"/>
                </a:ext>
              </a:extLst>
            </p:cNvPr>
            <p:cNvSpPr/>
            <p:nvPr/>
          </p:nvSpPr>
          <p:spPr>
            <a:xfrm>
              <a:off x="1356194" y="910482"/>
              <a:ext cx="5394960" cy="548640"/>
            </a:xfrm>
            <a:custGeom>
              <a:avLst/>
              <a:gdLst>
                <a:gd name="connsiteX0" fmla="*/ 0 w 1249986"/>
                <a:gd name="connsiteY0" fmla="*/ 0 h 422530"/>
                <a:gd name="connsiteX1" fmla="*/ 1249986 w 1249986"/>
                <a:gd name="connsiteY1" fmla="*/ 0 h 422530"/>
                <a:gd name="connsiteX2" fmla="*/ 1249986 w 1249986"/>
                <a:gd name="connsiteY2" fmla="*/ 422530 h 422530"/>
                <a:gd name="connsiteX3" fmla="*/ 0 w 1249986"/>
                <a:gd name="connsiteY3" fmla="*/ 422530 h 422530"/>
                <a:gd name="connsiteX4" fmla="*/ 0 w 1249986"/>
                <a:gd name="connsiteY4" fmla="*/ 0 h 422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986" h="422530">
                  <a:moveTo>
                    <a:pt x="0" y="0"/>
                  </a:moveTo>
                  <a:lnTo>
                    <a:pt x="1249986" y="0"/>
                  </a:lnTo>
                  <a:lnTo>
                    <a:pt x="1249986" y="422530"/>
                  </a:lnTo>
                  <a:lnTo>
                    <a:pt x="0" y="422530"/>
                  </a:lnTo>
                  <a:lnTo>
                    <a:pt x="0" y="0"/>
                  </a:lnTo>
                  <a:close/>
                </a:path>
              </a:pathLst>
            </a:custGeom>
            <a:solidFill>
              <a:schemeClr val="accent1"/>
            </a:solidFill>
            <a:ln>
              <a:noFill/>
            </a:ln>
            <a:effectLst/>
          </p:spPr>
          <p:txBody>
            <a:bodyPr spcFirstLastPara="0" vert="horz" wrap="square" lIns="274320" tIns="22860" rIns="22860" bIns="22860" numCol="1" spcCol="1270" anchor="ctr" anchorCtr="0">
              <a:noAutofit/>
            </a:bodyPr>
            <a:lstStyle/>
            <a:p>
              <a:pPr marL="0" marR="0" lvl="0" indent="0" algn="l" defTabSz="400050" rtl="0"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Lato"/>
                  <a:ea typeface="+mn-ea"/>
                  <a:cs typeface="+mn-cs"/>
                </a:rPr>
                <a:t>Minimise distractions</a:t>
              </a:r>
            </a:p>
          </p:txBody>
        </p:sp>
        <p:grpSp>
          <p:nvGrpSpPr>
            <p:cNvPr id="53" name="Group 52">
              <a:extLst>
                <a:ext uri="{FF2B5EF4-FFF2-40B4-BE49-F238E27FC236}">
                  <a16:creationId xmlns:a16="http://schemas.microsoft.com/office/drawing/2014/main" id="{ADACA717-F12D-440B-B12E-F4E83D607015}"/>
                </a:ext>
              </a:extLst>
            </p:cNvPr>
            <p:cNvGrpSpPr/>
            <p:nvPr/>
          </p:nvGrpSpPr>
          <p:grpSpPr>
            <a:xfrm>
              <a:off x="811281" y="841902"/>
              <a:ext cx="685800" cy="685800"/>
              <a:chOff x="924678" y="1253192"/>
              <a:chExt cx="685800" cy="685800"/>
            </a:xfrm>
          </p:grpSpPr>
          <p:sp>
            <p:nvSpPr>
              <p:cNvPr id="54" name="Oval 53">
                <a:extLst>
                  <a:ext uri="{FF2B5EF4-FFF2-40B4-BE49-F238E27FC236}">
                    <a16:creationId xmlns:a16="http://schemas.microsoft.com/office/drawing/2014/main" id="{7BA108D2-A080-4B78-8B73-79476C35D862}"/>
                  </a:ext>
                </a:extLst>
              </p:cNvPr>
              <p:cNvSpPr/>
              <p:nvPr/>
            </p:nvSpPr>
            <p:spPr>
              <a:xfrm>
                <a:off x="924678" y="1253192"/>
                <a:ext cx="685800" cy="685800"/>
              </a:xfrm>
              <a:prstGeom prst="ellipse">
                <a:avLst/>
              </a:prstGeom>
              <a:solidFill>
                <a:srgbClr val="FFFFFF"/>
              </a:solidFill>
              <a:ln w="25400" cap="flat" cmpd="sng" algn="ctr">
                <a:solidFill>
                  <a:srgbClr val="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55" name="Group 54">
                <a:extLst>
                  <a:ext uri="{FF2B5EF4-FFF2-40B4-BE49-F238E27FC236}">
                    <a16:creationId xmlns:a16="http://schemas.microsoft.com/office/drawing/2014/main" id="{95CEFAD3-27E1-4933-A96F-07A802336CA3}"/>
                  </a:ext>
                </a:extLst>
              </p:cNvPr>
              <p:cNvGrpSpPr/>
              <p:nvPr/>
            </p:nvGrpSpPr>
            <p:grpSpPr>
              <a:xfrm>
                <a:off x="947538" y="1276052"/>
                <a:ext cx="640080" cy="640080"/>
                <a:chOff x="924678" y="1253192"/>
                <a:chExt cx="640080" cy="640080"/>
              </a:xfrm>
            </p:grpSpPr>
            <p:sp>
              <p:nvSpPr>
                <p:cNvPr id="56" name="Oval 55">
                  <a:extLst>
                    <a:ext uri="{FF2B5EF4-FFF2-40B4-BE49-F238E27FC236}">
                      <a16:creationId xmlns:a16="http://schemas.microsoft.com/office/drawing/2014/main" id="{179D5910-57C2-4C05-90A5-0F19818E25D5}"/>
                    </a:ext>
                  </a:extLst>
                </p:cNvPr>
                <p:cNvSpPr/>
                <p:nvPr/>
              </p:nvSpPr>
              <p:spPr>
                <a:xfrm>
                  <a:off x="924678" y="1253192"/>
                  <a:ext cx="640080" cy="640080"/>
                </a:xfrm>
                <a:prstGeom prst="ellipse">
                  <a:avLst/>
                </a:prstGeom>
                <a:noFill/>
                <a:ln w="19050" cap="flat" cmpd="sng" algn="ctr">
                  <a:solidFill>
                    <a:schemeClr val="accent2"/>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FFFFFF"/>
                    </a:solidFill>
                    <a:effectLst/>
                    <a:uLnTx/>
                    <a:uFillTx/>
                    <a:latin typeface="Arial"/>
                    <a:ea typeface="+mn-ea"/>
                    <a:cs typeface="+mn-cs"/>
                  </a:endParaRPr>
                </a:p>
              </p:txBody>
            </p:sp>
            <p:pic>
              <p:nvPicPr>
                <p:cNvPr id="57" name="Picture 56" descr="H:\Documents 2\Graphics\Icons\NoPhoneOfficial.png">
                  <a:extLst>
                    <a:ext uri="{FF2B5EF4-FFF2-40B4-BE49-F238E27FC236}">
                      <a16:creationId xmlns:a16="http://schemas.microsoft.com/office/drawing/2014/main" id="{5FEFAFC8-9A9A-4F8E-A4A6-9CB5D1A76E01}"/>
                    </a:ext>
                  </a:extLst>
                </p:cNvPr>
                <p:cNvPicPr>
                  <a:picLocks noChangeAspect="1" noChangeArrowheads="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3258" y="1321772"/>
                  <a:ext cx="502920" cy="502920"/>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59" name="TextBox 58">
            <a:extLst>
              <a:ext uri="{FF2B5EF4-FFF2-40B4-BE49-F238E27FC236}">
                <a16:creationId xmlns:a16="http://schemas.microsoft.com/office/drawing/2014/main" id="{3BF4E061-409E-461B-BAB5-825012FE5F48}"/>
              </a:ext>
            </a:extLst>
          </p:cNvPr>
          <p:cNvSpPr txBox="1"/>
          <p:nvPr/>
        </p:nvSpPr>
        <p:spPr>
          <a:xfrm>
            <a:off x="1043609" y="1570383"/>
            <a:ext cx="1848367"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IE" dirty="0"/>
          </a:p>
        </p:txBody>
      </p:sp>
      <p:sp>
        <p:nvSpPr>
          <p:cNvPr id="60" name="TextBox 59">
            <a:extLst>
              <a:ext uri="{FF2B5EF4-FFF2-40B4-BE49-F238E27FC236}">
                <a16:creationId xmlns:a16="http://schemas.microsoft.com/office/drawing/2014/main" id="{19BB1442-6062-4AE3-8A22-874AF0790ABB}"/>
              </a:ext>
            </a:extLst>
          </p:cNvPr>
          <p:cNvSpPr txBox="1"/>
          <p:nvPr/>
        </p:nvSpPr>
        <p:spPr>
          <a:xfrm>
            <a:off x="10375756" y="1570383"/>
            <a:ext cx="772635"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IE" dirty="0"/>
          </a:p>
        </p:txBody>
      </p:sp>
      <p:sp>
        <p:nvSpPr>
          <p:cNvPr id="3" name="Footer Placeholder 2"/>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1188558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B1C9B-00C2-4C3A-89B7-D984D165378C}"/>
              </a:ext>
            </a:extLst>
          </p:cNvPr>
          <p:cNvSpPr>
            <a:spLocks noGrp="1"/>
          </p:cNvSpPr>
          <p:nvPr>
            <p:ph type="title"/>
          </p:nvPr>
        </p:nvSpPr>
        <p:spPr/>
        <p:txBody>
          <a:bodyPr>
            <a:normAutofit fontScale="90000"/>
          </a:bodyPr>
          <a:lstStyle/>
          <a:p>
            <a:r>
              <a:rPr kumimoji="0" lang="en-IE" sz="4800" i="0" u="none" strike="noStrike" kern="1200" cap="none" spc="0" normalizeH="0" baseline="0" noProof="0" dirty="0">
                <a:ln>
                  <a:noFill/>
                </a:ln>
                <a:solidFill>
                  <a:schemeClr val="accent1">
                    <a:lumMod val="75000"/>
                  </a:schemeClr>
                </a:solidFill>
                <a:effectLst/>
                <a:uLnTx/>
                <a:uFillTx/>
                <a:ea typeface="+mn-ea"/>
                <a:cs typeface="+mn-cs"/>
              </a:rPr>
              <a:t>Programme</a:t>
            </a:r>
            <a:r>
              <a:rPr kumimoji="0" lang="en-IE" sz="4800" i="0" u="none" strike="noStrike" kern="1200" cap="none" spc="0" normalizeH="0" noProof="0" dirty="0">
                <a:ln>
                  <a:noFill/>
                </a:ln>
                <a:solidFill>
                  <a:schemeClr val="accent1">
                    <a:lumMod val="75000"/>
                  </a:schemeClr>
                </a:solidFill>
                <a:effectLst/>
                <a:uLnTx/>
                <a:uFillTx/>
                <a:ea typeface="+mn-ea"/>
                <a:cs typeface="+mn-cs"/>
              </a:rPr>
              <a:t> Timeline </a:t>
            </a:r>
            <a:br>
              <a:rPr kumimoji="0" lang="en-IE" sz="4800" b="1" i="0" u="none" strike="noStrike" kern="1200" cap="none" spc="0" normalizeH="0" baseline="0" noProof="0" dirty="0">
                <a:ln>
                  <a:noFill/>
                </a:ln>
                <a:solidFill>
                  <a:schemeClr val="accent1">
                    <a:lumMod val="75000"/>
                  </a:schemeClr>
                </a:solidFill>
                <a:effectLst/>
                <a:uLnTx/>
                <a:uFillTx/>
                <a:latin typeface="Lato"/>
                <a:ea typeface="+mn-ea"/>
                <a:cs typeface="+mn-cs"/>
              </a:rPr>
            </a:br>
            <a:endParaRPr lang="en-IE" dirty="0">
              <a:solidFill>
                <a:schemeClr val="accent1">
                  <a:lumMod val="75000"/>
                </a:schemeClr>
              </a:solidFill>
            </a:endParaRPr>
          </a:p>
        </p:txBody>
      </p:sp>
      <p:graphicFrame>
        <p:nvGraphicFramePr>
          <p:cNvPr id="5" name="Content Placeholder 4">
            <a:extLst>
              <a:ext uri="{FF2B5EF4-FFF2-40B4-BE49-F238E27FC236}">
                <a16:creationId xmlns:a16="http://schemas.microsoft.com/office/drawing/2014/main" id="{6714F6D9-1BA1-4E66-A5D0-EB0C3215BF96}"/>
              </a:ext>
            </a:extLst>
          </p:cNvPr>
          <p:cNvGraphicFramePr>
            <a:graphicFrameLocks noGrp="1"/>
          </p:cNvGraphicFramePr>
          <p:nvPr>
            <p:ph idx="1"/>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ounded Rectangle 5">
            <a:extLst>
              <a:ext uri="{FF2B5EF4-FFF2-40B4-BE49-F238E27FC236}">
                <a16:creationId xmlns:a16="http://schemas.microsoft.com/office/drawing/2014/main" id="{D8FDF34D-C4C8-471D-B8CF-90735B55C637}"/>
              </a:ext>
            </a:extLst>
          </p:cNvPr>
          <p:cNvSpPr/>
          <p:nvPr/>
        </p:nvSpPr>
        <p:spPr>
          <a:xfrm>
            <a:off x="1096963" y="1846263"/>
            <a:ext cx="1385564" cy="1548882"/>
          </a:xfrm>
          <a:prstGeom prst="roundRect">
            <a:avLst/>
          </a:prstGeom>
          <a:noFill/>
          <a:ln w="38100">
            <a:solidFill>
              <a:srgbClr val="008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Applications Open for All Streams</a:t>
            </a:r>
          </a:p>
        </p:txBody>
      </p:sp>
      <p:sp>
        <p:nvSpPr>
          <p:cNvPr id="7" name="Rounded Rectangle 6">
            <a:extLst>
              <a:ext uri="{FF2B5EF4-FFF2-40B4-BE49-F238E27FC236}">
                <a16:creationId xmlns:a16="http://schemas.microsoft.com/office/drawing/2014/main" id="{8DB2806C-5FE0-4469-B99C-A33710D20B1F}"/>
              </a:ext>
            </a:extLst>
          </p:cNvPr>
          <p:cNvSpPr/>
          <p:nvPr/>
        </p:nvSpPr>
        <p:spPr>
          <a:xfrm>
            <a:off x="2394630" y="4312777"/>
            <a:ext cx="1728389" cy="1792431"/>
          </a:xfrm>
          <a:prstGeom prst="roundRect">
            <a:avLst/>
          </a:prstGeom>
          <a:noFill/>
          <a:ln w="38100">
            <a:solidFill>
              <a:srgbClr val="5EC5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25F66ECB-280A-4B85-8A8C-562A487312AB}"/>
              </a:ext>
            </a:extLst>
          </p:cNvPr>
          <p:cNvSpPr txBox="1"/>
          <p:nvPr/>
        </p:nvSpPr>
        <p:spPr>
          <a:xfrm>
            <a:off x="2488954" y="4417358"/>
            <a:ext cx="1672550" cy="1938992"/>
          </a:xfrm>
          <a:prstGeom prst="rect">
            <a:avLst/>
          </a:prstGeom>
          <a:noFill/>
        </p:spPr>
        <p:txBody>
          <a:bodyPr wrap="square" rtlCol="0">
            <a:spAutoFit/>
          </a:bodyPr>
          <a:lstStyle/>
          <a:p>
            <a:pPr algn="ctr"/>
            <a:r>
              <a:rPr lang="en-IE" sz="1400" dirty="0"/>
              <a:t>Matches finalised and communicated to participants</a:t>
            </a:r>
          </a:p>
          <a:p>
            <a:pPr algn="ctr"/>
            <a:endParaRPr lang="en-IE" sz="1400" dirty="0"/>
          </a:p>
          <a:p>
            <a:pPr algn="ctr"/>
            <a:r>
              <a:rPr lang="en-IE" sz="1400" dirty="0"/>
              <a:t>Unsuccessful applicants contacted</a:t>
            </a:r>
          </a:p>
          <a:p>
            <a:pPr algn="ctr"/>
            <a:endParaRPr lang="en-IE" sz="1100" dirty="0"/>
          </a:p>
          <a:p>
            <a:pPr algn="ctr"/>
            <a:endParaRPr lang="en-IE" sz="1100" dirty="0"/>
          </a:p>
        </p:txBody>
      </p:sp>
      <p:sp>
        <p:nvSpPr>
          <p:cNvPr id="9" name="TextBox 8">
            <a:extLst>
              <a:ext uri="{FF2B5EF4-FFF2-40B4-BE49-F238E27FC236}">
                <a16:creationId xmlns:a16="http://schemas.microsoft.com/office/drawing/2014/main" id="{4CF337D5-F334-4209-8347-D934C5EAF9B1}"/>
              </a:ext>
            </a:extLst>
          </p:cNvPr>
          <p:cNvSpPr txBox="1"/>
          <p:nvPr/>
        </p:nvSpPr>
        <p:spPr>
          <a:xfrm>
            <a:off x="3719848" y="1439357"/>
            <a:ext cx="1559015" cy="1815882"/>
          </a:xfrm>
          <a:prstGeom prst="rect">
            <a:avLst/>
          </a:prstGeom>
          <a:noFill/>
        </p:spPr>
        <p:txBody>
          <a:bodyPr wrap="square" rtlCol="0">
            <a:spAutoFit/>
          </a:bodyPr>
          <a:lstStyle/>
          <a:p>
            <a:pPr algn="ctr"/>
            <a:r>
              <a:rPr lang="en-IE" sz="1400" dirty="0"/>
              <a:t>Late January Training sessions for mentors and mentees.</a:t>
            </a:r>
            <a:endParaRPr lang="en-IE" sz="1100" dirty="0"/>
          </a:p>
          <a:p>
            <a:pPr algn="ctr"/>
            <a:endParaRPr lang="en-IE" sz="1400" dirty="0"/>
          </a:p>
          <a:p>
            <a:pPr algn="ctr"/>
            <a:r>
              <a:rPr lang="en-IE" sz="1400" dirty="0"/>
              <a:t>Resources available on the ISWE website </a:t>
            </a:r>
          </a:p>
        </p:txBody>
      </p:sp>
      <p:sp>
        <p:nvSpPr>
          <p:cNvPr id="10" name="Rounded Rectangle 7">
            <a:extLst>
              <a:ext uri="{FF2B5EF4-FFF2-40B4-BE49-F238E27FC236}">
                <a16:creationId xmlns:a16="http://schemas.microsoft.com/office/drawing/2014/main" id="{075DB253-5B91-4903-A1F4-CAD75E3EDEBC}"/>
              </a:ext>
            </a:extLst>
          </p:cNvPr>
          <p:cNvSpPr/>
          <p:nvPr/>
        </p:nvSpPr>
        <p:spPr>
          <a:xfrm>
            <a:off x="3719847" y="1453614"/>
            <a:ext cx="1559016" cy="2002264"/>
          </a:xfrm>
          <a:prstGeom prst="roundRect">
            <a:avLst/>
          </a:prstGeom>
          <a:noFill/>
          <a:ln w="38100">
            <a:solidFill>
              <a:srgbClr val="0953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ounded Rectangle 9">
            <a:extLst>
              <a:ext uri="{FF2B5EF4-FFF2-40B4-BE49-F238E27FC236}">
                <a16:creationId xmlns:a16="http://schemas.microsoft.com/office/drawing/2014/main" id="{BFAFA2CA-A5FF-4C5F-9472-1B63A2F159A1}"/>
              </a:ext>
            </a:extLst>
          </p:cNvPr>
          <p:cNvSpPr/>
          <p:nvPr/>
        </p:nvSpPr>
        <p:spPr>
          <a:xfrm>
            <a:off x="5502764" y="1909100"/>
            <a:ext cx="1385564" cy="1548882"/>
          </a:xfrm>
          <a:prstGeom prst="roundRect">
            <a:avLst/>
          </a:prstGeom>
          <a:noFill/>
          <a:ln w="38100">
            <a:solidFill>
              <a:srgbClr val="7C47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400" dirty="0">
                <a:solidFill>
                  <a:prstClr val="black"/>
                </a:solidFill>
              </a:rPr>
              <a:t>Official mentoring relationships begin</a:t>
            </a:r>
            <a:endParaRPr kumimoji="0" lang="en-IE" sz="1400" b="0" i="0" u="none" strike="noStrike" kern="1200" cap="none" spc="0" normalizeH="0" baseline="0" noProof="0" dirty="0">
              <a:ln>
                <a:noFill/>
              </a:ln>
              <a:solidFill>
                <a:prstClr val="black"/>
              </a:solidFill>
              <a:effectLst/>
              <a:uLnTx/>
              <a:uFillTx/>
            </a:endParaRPr>
          </a:p>
        </p:txBody>
      </p:sp>
      <p:sp>
        <p:nvSpPr>
          <p:cNvPr id="14" name="Rounded Rectangle 10">
            <a:extLst>
              <a:ext uri="{FF2B5EF4-FFF2-40B4-BE49-F238E27FC236}">
                <a16:creationId xmlns:a16="http://schemas.microsoft.com/office/drawing/2014/main" id="{52F4A41A-4FC9-4AF1-B134-C38CD06EB797}"/>
              </a:ext>
            </a:extLst>
          </p:cNvPr>
          <p:cNvSpPr/>
          <p:nvPr/>
        </p:nvSpPr>
        <p:spPr>
          <a:xfrm>
            <a:off x="6834362" y="4290471"/>
            <a:ext cx="1700038" cy="1774714"/>
          </a:xfrm>
          <a:prstGeom prst="roundRect">
            <a:avLst/>
          </a:prstGeom>
          <a:noFill/>
          <a:ln w="38100">
            <a:solidFill>
              <a:srgbClr val="007D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TextBox 14">
            <a:extLst>
              <a:ext uri="{FF2B5EF4-FFF2-40B4-BE49-F238E27FC236}">
                <a16:creationId xmlns:a16="http://schemas.microsoft.com/office/drawing/2014/main" id="{056E9FD7-E292-4F32-B46E-88D7A87AAB41}"/>
              </a:ext>
            </a:extLst>
          </p:cNvPr>
          <p:cNvSpPr txBox="1"/>
          <p:nvPr/>
        </p:nvSpPr>
        <p:spPr>
          <a:xfrm>
            <a:off x="6969743" y="4464747"/>
            <a:ext cx="1300410" cy="1600438"/>
          </a:xfrm>
          <a:prstGeom prst="rect">
            <a:avLst/>
          </a:prstGeom>
          <a:noFill/>
        </p:spPr>
        <p:txBody>
          <a:bodyPr wrap="square" rtlCol="0">
            <a:spAutoFit/>
          </a:bodyPr>
          <a:lstStyle/>
          <a:p>
            <a:pPr algn="ctr"/>
            <a:r>
              <a:rPr lang="en-IE" sz="1400" dirty="0"/>
              <a:t>Participants asked to share their feedback on the programme at the halfway point</a:t>
            </a:r>
          </a:p>
        </p:txBody>
      </p:sp>
      <p:sp>
        <p:nvSpPr>
          <p:cNvPr id="17" name="Rounded Rectangle 12">
            <a:extLst>
              <a:ext uri="{FF2B5EF4-FFF2-40B4-BE49-F238E27FC236}">
                <a16:creationId xmlns:a16="http://schemas.microsoft.com/office/drawing/2014/main" id="{4DA13C91-35DD-4F96-AF7F-EF037E0BA4D2}"/>
              </a:ext>
            </a:extLst>
          </p:cNvPr>
          <p:cNvSpPr/>
          <p:nvPr/>
        </p:nvSpPr>
        <p:spPr>
          <a:xfrm>
            <a:off x="9545782" y="4312777"/>
            <a:ext cx="1808017" cy="1711786"/>
          </a:xfrm>
          <a:prstGeom prst="roundRect">
            <a:avLst/>
          </a:prstGeom>
          <a:noFill/>
          <a:ln w="38100">
            <a:solidFill>
              <a:srgbClr val="5EC5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9" name="TextBox 18">
            <a:extLst>
              <a:ext uri="{FF2B5EF4-FFF2-40B4-BE49-F238E27FC236}">
                <a16:creationId xmlns:a16="http://schemas.microsoft.com/office/drawing/2014/main" id="{0ECDF3BA-AFC9-4877-B386-81A9C3EBC8E9}"/>
              </a:ext>
            </a:extLst>
          </p:cNvPr>
          <p:cNvSpPr txBox="1"/>
          <p:nvPr/>
        </p:nvSpPr>
        <p:spPr>
          <a:xfrm>
            <a:off x="9600935" y="4424125"/>
            <a:ext cx="1686551" cy="1600438"/>
          </a:xfrm>
          <a:prstGeom prst="rect">
            <a:avLst/>
          </a:prstGeom>
          <a:noFill/>
        </p:spPr>
        <p:txBody>
          <a:bodyPr wrap="square" rtlCol="0">
            <a:spAutoFit/>
          </a:bodyPr>
          <a:lstStyle/>
          <a:p>
            <a:pPr algn="ctr"/>
            <a:r>
              <a:rPr lang="en-IE" sz="1400" dirty="0"/>
              <a:t>End of nine month mentoring relationships</a:t>
            </a:r>
          </a:p>
          <a:p>
            <a:pPr algn="ctr"/>
            <a:endParaRPr lang="en-IE" sz="1400" dirty="0"/>
          </a:p>
          <a:p>
            <a:pPr algn="ctr"/>
            <a:r>
              <a:rPr lang="en-IE" sz="1400" dirty="0"/>
              <a:t>Participants asked to share their feedback of the programme</a:t>
            </a:r>
          </a:p>
        </p:txBody>
      </p:sp>
      <p:sp>
        <p:nvSpPr>
          <p:cNvPr id="3" name="Footer Placeholder 2"/>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3338946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8BDBF-4BA4-4AB5-B475-119DDBF3A590}"/>
              </a:ext>
            </a:extLst>
          </p:cNvPr>
          <p:cNvSpPr>
            <a:spLocks noGrp="1"/>
          </p:cNvSpPr>
          <p:nvPr>
            <p:ph type="title"/>
          </p:nvPr>
        </p:nvSpPr>
        <p:spPr>
          <a:xfrm>
            <a:off x="1065197" y="5120640"/>
            <a:ext cx="10058400" cy="822960"/>
          </a:xfrm>
        </p:spPr>
        <p:txBody>
          <a:bodyPr vert="horz" lIns="91440" tIns="45720" rIns="91440" bIns="45720" rtlCol="0" anchor="b">
            <a:normAutofit/>
          </a:bodyPr>
          <a:lstStyle/>
          <a:p>
            <a:pPr marL="0" indent="0"/>
            <a:r>
              <a:rPr lang="en-US" sz="3600">
                <a:solidFill>
                  <a:srgbClr val="FFFFFF"/>
                </a:solidFill>
              </a:rPr>
              <a:t>Have you any previous experience of mentoring?</a:t>
            </a:r>
          </a:p>
        </p:txBody>
      </p:sp>
      <p:pic>
        <p:nvPicPr>
          <p:cNvPr id="4" name="Picture 3" descr="A picture containing text, clipart&#10;&#10;Description automatically generated">
            <a:extLst>
              <a:ext uri="{FF2B5EF4-FFF2-40B4-BE49-F238E27FC236}">
                <a16:creationId xmlns:a16="http://schemas.microsoft.com/office/drawing/2014/main" id="{39FA062C-F21B-490D-9E39-8842085447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744" y="1766947"/>
            <a:ext cx="5131653" cy="3104650"/>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8B1EB65E-33D2-48CF-A006-BB249B9542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2132" y="1517904"/>
            <a:ext cx="3602736" cy="3602736"/>
          </a:xfrm>
          <a:prstGeom prst="rect">
            <a:avLst/>
          </a:prstGeom>
        </p:spPr>
      </p:pic>
      <p:sp>
        <p:nvSpPr>
          <p:cNvPr id="3" name="Footer Placeholder 2"/>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915611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910F4-1B5D-46B1-81A2-C4B4E5A87A73}"/>
              </a:ext>
            </a:extLst>
          </p:cNvPr>
          <p:cNvSpPr>
            <a:spLocks noGrp="1"/>
          </p:cNvSpPr>
          <p:nvPr>
            <p:ph type="title"/>
          </p:nvPr>
        </p:nvSpPr>
        <p:spPr>
          <a:xfrm>
            <a:off x="1066800" y="1839774"/>
            <a:ext cx="10058400" cy="1450757"/>
          </a:xfrm>
        </p:spPr>
        <p:txBody>
          <a:bodyPr/>
          <a:lstStyle/>
          <a:p>
            <a:r>
              <a:rPr kumimoji="0" lang="en-IE" sz="4800" i="0" u="none" strike="noStrike" kern="1200" cap="none" spc="0" normalizeH="0" baseline="0" noProof="0" dirty="0">
                <a:ln>
                  <a:noFill/>
                </a:ln>
                <a:solidFill>
                  <a:schemeClr val="accent1">
                    <a:lumMod val="75000"/>
                  </a:schemeClr>
                </a:solidFill>
                <a:effectLst/>
                <a:uLnTx/>
                <a:uFillTx/>
                <a:ea typeface="+mn-ea"/>
                <a:cs typeface="+mn-cs"/>
              </a:rPr>
              <a:t>What is Mentoring?</a:t>
            </a:r>
            <a:br>
              <a:rPr kumimoji="0" lang="en-IE" sz="4800" b="1" i="0" u="none" strike="noStrike" kern="1200" cap="none" spc="0" normalizeH="0" baseline="0" noProof="0" dirty="0">
                <a:ln>
                  <a:noFill/>
                </a:ln>
                <a:solidFill>
                  <a:schemeClr val="accent2"/>
                </a:solidFill>
                <a:effectLst/>
                <a:uLnTx/>
                <a:uFillTx/>
                <a:latin typeface="Lato"/>
                <a:ea typeface="+mn-ea"/>
                <a:cs typeface="+mn-cs"/>
              </a:rPr>
            </a:br>
            <a:endParaRPr lang="en-IE" dirty="0">
              <a:solidFill>
                <a:schemeClr val="accent2"/>
              </a:solidFill>
            </a:endParaRPr>
          </a:p>
        </p:txBody>
      </p:sp>
      <p:sp>
        <p:nvSpPr>
          <p:cNvPr id="5" name="Footer Placeholder 4"/>
          <p:cNvSpPr>
            <a:spLocks noGrp="1"/>
          </p:cNvSpPr>
          <p:nvPr>
            <p:ph type="ftr" sz="quarter" idx="11"/>
            <p:custDataLst>
              <p:tags r:id="rId1"/>
            </p:custDataLst>
          </p:nvPr>
        </p:nvSpPr>
        <p:spPr/>
        <p:txBody>
          <a:bodyPr/>
          <a:lstStyle/>
          <a:p>
            <a:r>
              <a:rPr lang="en-IE"/>
              <a:t> </a:t>
            </a:r>
          </a:p>
        </p:txBody>
      </p:sp>
    </p:spTree>
    <p:extLst>
      <p:ext uri="{BB962C8B-B14F-4D97-AF65-F5344CB8AC3E}">
        <p14:creationId xmlns:p14="http://schemas.microsoft.com/office/powerpoint/2010/main" val="8096394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7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7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7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7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7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7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7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7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7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7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8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8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8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8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8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8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8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a586b747-2a7c-4f57-bcd1-e81df5c8c005" origin="userSelected">
  <element uid="id_classification_nonbusiness" value=""/>
  <element uid="28c775dd-3fa7-40f2-8368-0e7fa48abc25" value=""/>
</sisl>
</file>

<file path=customXml/itemProps1.xml><?xml version="1.0" encoding="utf-8"?>
<ds:datastoreItem xmlns:ds="http://schemas.openxmlformats.org/officeDocument/2006/customXml" ds:itemID="{76FDCF5A-DE02-4AF4-ADF5-5D64ED6B5CBC}">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488</TotalTime>
  <Words>2013</Words>
  <Application>Microsoft Macintosh PowerPoint</Application>
  <PresentationFormat>Widescreen</PresentationFormat>
  <Paragraphs>430</Paragraphs>
  <Slides>40</Slides>
  <Notes>40</Notes>
  <HiddenSlides>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0" baseType="lpstr">
      <vt:lpstr>NSimSun</vt:lpstr>
      <vt:lpstr>Adobe Gothic Std B</vt:lpstr>
      <vt:lpstr>Arial</vt:lpstr>
      <vt:lpstr>Calibri</vt:lpstr>
      <vt:lpstr>Calibri Light</vt:lpstr>
      <vt:lpstr>Lato</vt:lpstr>
      <vt:lpstr>Times New Roman</vt:lpstr>
      <vt:lpstr>Wingdings</vt:lpstr>
      <vt:lpstr>Office Theme</vt:lpstr>
      <vt:lpstr>Bitmap Image</vt:lpstr>
      <vt:lpstr>PowerPoint Presentation</vt:lpstr>
      <vt:lpstr>Welcome </vt:lpstr>
      <vt:lpstr>Agenda </vt:lpstr>
      <vt:lpstr>PowerPoint Presentation</vt:lpstr>
      <vt:lpstr>Objectives </vt:lpstr>
      <vt:lpstr>Expectations and Participation </vt:lpstr>
      <vt:lpstr>Programme Timeline  </vt:lpstr>
      <vt:lpstr>Have you any previous experience of mentoring?</vt:lpstr>
      <vt:lpstr>What is Mentoring? </vt:lpstr>
      <vt:lpstr>What is Mentoring?</vt:lpstr>
      <vt:lpstr>What is Mentoring? </vt:lpstr>
      <vt:lpstr>What is Mentoring? </vt:lpstr>
      <vt:lpstr>What is Mentoring? </vt:lpstr>
      <vt:lpstr>What is Mentoring? </vt:lpstr>
      <vt:lpstr>PowerPoint Presentation</vt:lpstr>
      <vt:lpstr>Mentoring vs. Coaching?  </vt:lpstr>
      <vt:lpstr>Roles &amp; Responsibilities</vt:lpstr>
      <vt:lpstr>Mentee Requirements </vt:lpstr>
      <vt:lpstr>Mentor Requirements</vt:lpstr>
      <vt:lpstr>Skills and Characteristics </vt:lpstr>
      <vt:lpstr>Skills and Characteristics </vt:lpstr>
      <vt:lpstr>Skills and Characteristics </vt:lpstr>
      <vt:lpstr>Goal Setting </vt:lpstr>
      <vt:lpstr>Goal Setting </vt:lpstr>
      <vt:lpstr>Goal Setting </vt:lpstr>
      <vt:lpstr>Goal Setting </vt:lpstr>
      <vt:lpstr>First Meeting </vt:lpstr>
      <vt:lpstr>First Meeting </vt:lpstr>
      <vt:lpstr>First Meeting </vt:lpstr>
      <vt:lpstr>First Meeting </vt:lpstr>
      <vt:lpstr>First Meeting </vt:lpstr>
      <vt:lpstr>First Meeting </vt:lpstr>
      <vt:lpstr>First Meeting </vt:lpstr>
      <vt:lpstr>First Meeting: Support Materials</vt:lpstr>
      <vt:lpstr>Subsequent meetings </vt:lpstr>
      <vt:lpstr>Subsequent meetings: Support Materials </vt:lpstr>
      <vt:lpstr>Additional Tools &amp; Resources </vt:lpstr>
      <vt:lpstr>Questions?</vt:lpstr>
      <vt:lpstr>Be proactive  Be Prepared  Be open Be realistic </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Doherty, Edel</dc:creator>
  <cp:keywords>Unrestricted</cp:keywords>
  <cp:lastModifiedBy>Emma Howard</cp:lastModifiedBy>
  <cp:revision>37</cp:revision>
  <dcterms:created xsi:type="dcterms:W3CDTF">2023-11-28T09:24:21Z</dcterms:created>
  <dcterms:modified xsi:type="dcterms:W3CDTF">2024-02-07T20:15:10Z</dcterms:modified>
  <cp:category>Unrestricted</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cf7c4705-5ce7-4a22-a665-ce03adf421f4</vt:lpwstr>
  </property>
  <property fmtid="{D5CDD505-2E9C-101B-9397-08002B2CF9AE}" pid="3" name="bjClsUserRVM">
    <vt:lpwstr>[]</vt:lpwstr>
  </property>
  <property fmtid="{D5CDD505-2E9C-101B-9397-08002B2CF9AE}" pid="4" name="bjSaver">
    <vt:lpwstr>JPwIi61xL6PotGHIW+KPk9U0WE3QhFT2</vt:lpwstr>
  </property>
  <property fmtid="{D5CDD505-2E9C-101B-9397-08002B2CF9AE}" pid="5" name="bjDocumentSecurityLabel">
    <vt:lpwstr>Unrestricted</vt:lpwstr>
  </property>
  <property fmtid="{D5CDD505-2E9C-101B-9397-08002B2CF9AE}" pid="6" name="bjDocumentLabelXML">
    <vt:lpwstr>&lt;?xml version="1.0" encoding="us-ascii"?&gt;&lt;sisl xmlns:xsi="http://www.w3.org/2001/XMLSchema-instance" xmlns:xsd="http://www.w3.org/2001/XMLSchema" sislVersion="0" policy="a586b747-2a7c-4f57-bcd1-e81df5c8c005" origin="userSelected" xmlns="http://www.boldonj</vt:lpwstr>
  </property>
  <property fmtid="{D5CDD505-2E9C-101B-9397-08002B2CF9AE}" pid="7" name="bjDocumentLabelXML-0">
    <vt:lpwstr>ames.com/2008/01/sie/internal/label"&gt;&lt;element uid="id_classification_nonbusiness" value="" /&gt;&lt;element uid="28c775dd-3fa7-40f2-8368-0e7fa48abc25" value="" /&gt;&lt;/sisl&gt;</vt:lpwstr>
  </property>
  <property fmtid="{D5CDD505-2E9C-101B-9397-08002B2CF9AE}" pid="8" name="bjSlideMasterFooterText">
    <vt:lpwstr> </vt:lpwstr>
  </property>
</Properties>
</file>